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6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61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9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0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3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7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5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77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89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5F080-91BB-4440-BBA2-4BC56C40EFD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A2ACC-99CB-41E6-BACB-FAC4AD6C8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8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1800" dirty="0"/>
              <a:t>8 point sine wave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37" y="762000"/>
            <a:ext cx="8794206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1575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8 point sine wave</vt:lpstr>
    </vt:vector>
  </TitlesOfParts>
  <Company>Texas Instruments,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Seton, Jim</dc:creator>
  <cp:lastModifiedBy>Seton, Jim</cp:lastModifiedBy>
  <cp:revision>3</cp:revision>
  <dcterms:created xsi:type="dcterms:W3CDTF">2023-06-05T19:44:34Z</dcterms:created>
  <dcterms:modified xsi:type="dcterms:W3CDTF">2023-06-06T12:01:13Z</dcterms:modified>
</cp:coreProperties>
</file>