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D1FEA-33F4-479C-9117-7E7D879A1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A8192-3F47-42AB-A7FC-23D050CCD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D985C-E0C3-487C-9855-F794CE00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F9E86-AB78-4923-A067-3E3E63F9D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C356D-D297-4B37-84E4-BCF2156C9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3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DF824-2F3C-49CA-A13B-9ACD7E423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EC2D7-E4DA-4AD5-8488-085858D3A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6ADF4-1602-4D6E-A53C-865825603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0D53F-2589-41A9-846D-FF4C80416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E20E2-699E-4011-9ADC-D965CD546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2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B2AAFD-3463-4752-8CE7-538CF201D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D8F98-C62B-4135-9055-EC67D57FF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C2DF6-921F-4828-9962-FF3EBABCC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D7D09-A107-4113-BEDC-7DB59AC3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D0639-EA6C-4561-8F4B-8D49224B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8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7779D-DC45-4353-9204-3B3A672C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8C37-1007-479B-936F-AF4F3092E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68B3B-CCFD-4EC6-973F-97D6B9765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33EC1-0BD9-4878-BCAA-20EF38781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CB3BB-2010-4F60-8924-7DF1F79E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0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863C3-E47F-4604-BB14-E0D0DA2C6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2E1E8-4E45-4E39-AFA9-36A0F5BE0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41D76-6266-4BD8-B63B-56F7FFEA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D8BE8-8649-495A-9C50-E02CF43E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183C0-0C64-4DCD-9945-58021DDE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1F927-7737-4A9B-BBA3-0613C39BC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D6D43-33B4-4BAD-82A0-F01A6873C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9E076-9E14-4F4D-8E54-97093C889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5892B-7F5E-4DFE-9D7B-020B033BE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4823D-5F11-4C9C-991F-BEA3D1CB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44E5-0551-421B-B770-0F519043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7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2C9B3-19A2-4FC5-8F47-ED7A31B98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CC663-E9EB-45D9-A9EE-9CC0AD045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9AC8E-595C-422D-B43C-BABC7AB08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A1C76-8025-4E48-A134-72A4584C9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50D3F1-255B-4FDE-933E-C52D94EF7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A15107-F325-4585-94ED-C03884641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84B303-20CE-46F2-92CD-C31347CD5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B859FD-9A87-450D-9200-68D0B6CE1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5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CC1CC-36C9-47B1-8DFA-001DB031D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B3A788-B97B-42A5-A2F2-A2828DF7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49CF2E-538E-4C27-AA0B-F7882790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290F3A-BE9D-41BF-BA7A-9ABE83F8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1411BC-EDFE-454E-8EF1-16E9661D4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ECEA28-17A4-409B-90FA-889875EA5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7C503-EB9D-4FD9-ADCD-0B9AB1C4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4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13131-56A3-48CD-B4F1-A5A37A24C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9FA8C-B237-40AA-AB23-835A2F131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EDE6A-1218-47E5-8772-E9B379F43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4FFD06-3B4A-4787-B8F8-B522A03E7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13449-1F57-46A5-8075-D0942377A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B5E8A-037F-4D12-8BBD-9A2274EF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99E39-EF18-47B4-820F-EBE39D82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5B5253-82F7-43DB-A542-D600820D14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E8D8-56A4-4571-808B-814B32B65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ED8F3-50C2-478D-8050-9041AC64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E4E4E-94E6-4CEC-8919-1C077CCA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71971-1D04-42CD-8618-28460E779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942A0E-156C-482F-AA3F-AA4508634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ADAC9-C799-493C-A81D-39D2127FE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451BF-F0B8-45A3-9F03-6F6A0339D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B1A87-614C-4DC2-B4BC-8528B0269B4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9C6FB-B057-48C2-B963-0478827F8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26995-D1FB-4F4F-85A2-F2CFFEA792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4622-9BF0-4590-B85B-01A6C839A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822932-5CC2-4CE4-A143-2A00C24FC112}"/>
              </a:ext>
            </a:extLst>
          </p:cNvPr>
          <p:cNvSpPr/>
          <p:nvPr/>
        </p:nvSpPr>
        <p:spPr>
          <a:xfrm>
            <a:off x="261937" y="1628775"/>
            <a:ext cx="8610600" cy="228600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4D3C403-6E6D-4E11-B595-80AC87C95B74}"/>
              </a:ext>
            </a:extLst>
          </p:cNvPr>
          <p:cNvSpPr txBox="1">
            <a:spLocks/>
          </p:cNvSpPr>
          <p:nvPr/>
        </p:nvSpPr>
        <p:spPr>
          <a:xfrm>
            <a:off x="231775" y="142875"/>
            <a:ext cx="8458200" cy="8143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Component Pads in the Signal Path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86EAE9-D7BF-4315-94B0-2182AA4F826D}"/>
              </a:ext>
            </a:extLst>
          </p:cNvPr>
          <p:cNvSpPr txBox="1">
            <a:spLocks/>
          </p:cNvSpPr>
          <p:nvPr/>
        </p:nvSpPr>
        <p:spPr>
          <a:xfrm>
            <a:off x="333375" y="1185863"/>
            <a:ext cx="8467725" cy="4692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Pads will add capacitance and therefore an impedance mismatch</a:t>
            </a:r>
          </a:p>
          <a:p>
            <a:r>
              <a:rPr lang="en-US" dirty="0"/>
              <a:t>Recommendations:</a:t>
            </a:r>
          </a:p>
          <a:p>
            <a:pPr lvl="1"/>
            <a:r>
              <a:rPr lang="en-US" dirty="0"/>
              <a:t>Generally, the only need for components in the signal path is DC blocking capacitors. Try to avoid other components for gigabit connections.</a:t>
            </a:r>
          </a:p>
          <a:p>
            <a:pPr lvl="1"/>
            <a:r>
              <a:rPr lang="en-US" dirty="0"/>
              <a:t>For gigabit connections, use 0201 components when possible, including the DC blocking capacitors. A value of 0.1 </a:t>
            </a:r>
            <a:r>
              <a:rPr lang="en-US" dirty="0" err="1"/>
              <a:t>uF</a:t>
            </a:r>
            <a:r>
              <a:rPr lang="en-US" dirty="0"/>
              <a:t> is recommended.</a:t>
            </a:r>
          </a:p>
          <a:p>
            <a:pPr lvl="1"/>
            <a:r>
              <a:rPr lang="en-US" dirty="0"/>
              <a:t>Excess capacitance can be limited by clearing the ground plane underneath the component. Use SI simulation to determine the required amount.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870F99E-BBE8-4C88-9E07-B942E369A179}"/>
              </a:ext>
            </a:extLst>
          </p:cNvPr>
          <p:cNvSpPr txBox="1">
            <a:spLocks/>
          </p:cNvSpPr>
          <p:nvPr/>
        </p:nvSpPr>
        <p:spPr>
          <a:xfrm>
            <a:off x="6642100" y="6078538"/>
            <a:ext cx="2133600" cy="206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3DFB1BE-83DB-4822-9445-4CDE3671371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3EA7EA-D3BE-402F-A424-9B2B1F667BBE}"/>
              </a:ext>
            </a:extLst>
          </p:cNvPr>
          <p:cNvSpPr txBox="1"/>
          <p:nvPr/>
        </p:nvSpPr>
        <p:spPr>
          <a:xfrm>
            <a:off x="1295400" y="5562600"/>
            <a:ext cx="2702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Cap with cleared GND plane and </a:t>
            </a:r>
            <a:r>
              <a:rPr lang="en-US" sz="1400" dirty="0" err="1"/>
              <a:t>vias</a:t>
            </a:r>
            <a:endParaRPr lang="en-US" sz="1400" dirty="0"/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78151196-7A00-497F-BA08-D675CE3F0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114800"/>
            <a:ext cx="2476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01AE94D-04C5-4EF0-8245-CBF6C844C4D9}"/>
              </a:ext>
            </a:extLst>
          </p:cNvPr>
          <p:cNvSpPr txBox="1"/>
          <p:nvPr/>
        </p:nvSpPr>
        <p:spPr>
          <a:xfrm>
            <a:off x="4800600" y="5638800"/>
            <a:ext cx="3083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Differential DC blocking caps with cleared GND plane and </a:t>
            </a:r>
            <a:r>
              <a:rPr lang="en-US" sz="1400" dirty="0" err="1"/>
              <a:t>vias</a:t>
            </a:r>
            <a:endParaRPr lang="en-US" sz="1400" dirty="0"/>
          </a:p>
        </p:txBody>
      </p:sp>
      <p:pic>
        <p:nvPicPr>
          <p:cNvPr id="11" name="Picture 7">
            <a:extLst>
              <a:ext uri="{FF2B5EF4-FFF2-40B4-BE49-F238E27FC236}">
                <a16:creationId xmlns:a16="http://schemas.microsoft.com/office/drawing/2014/main" id="{402789F2-744B-45D1-AD90-AB2DF2353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114800"/>
            <a:ext cx="25431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828724A-688B-4AB3-B274-C2A5996D69A8}"/>
              </a:ext>
            </a:extLst>
          </p:cNvPr>
          <p:cNvSpPr txBox="1"/>
          <p:nvPr/>
        </p:nvSpPr>
        <p:spPr>
          <a:xfrm>
            <a:off x="4724400" y="6096000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High Speed Mezzanine Card (HSMC) Specification  (</a:t>
            </a:r>
            <a:r>
              <a:rPr lang="en-US" sz="800" dirty="0" err="1"/>
              <a:t>Altera</a:t>
            </a:r>
            <a:r>
              <a:rPr lang="en-US" sz="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356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Seton, Jim</dc:creator>
  <cp:lastModifiedBy>Seton, Jim</cp:lastModifiedBy>
  <cp:revision>1</cp:revision>
  <dcterms:created xsi:type="dcterms:W3CDTF">2022-07-11T14:38:13Z</dcterms:created>
  <dcterms:modified xsi:type="dcterms:W3CDTF">2022-07-11T14:39:17Z</dcterms:modified>
</cp:coreProperties>
</file>