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6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4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7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6CF1-D933-443B-8EDA-F3DE22C4148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2D80-B500-4E1B-BC3B-2896D1739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8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8915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a0181823</dc:creator>
  <cp:lastModifiedBy>a0181823</cp:lastModifiedBy>
  <cp:revision>1</cp:revision>
  <dcterms:created xsi:type="dcterms:W3CDTF">2018-05-03T11:13:03Z</dcterms:created>
  <dcterms:modified xsi:type="dcterms:W3CDTF">2018-05-03T11:14:19Z</dcterms:modified>
</cp:coreProperties>
</file>