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8" r:id="rId1"/>
  </p:sldMasterIdLst>
  <p:notesMasterIdLst>
    <p:notesMasterId r:id="rId4"/>
  </p:notesMasterIdLst>
  <p:handoutMasterIdLst>
    <p:handoutMasterId r:id="rId5"/>
  </p:handoutMasterIdLst>
  <p:sldIdLst>
    <p:sldId id="572" r:id="rId2"/>
    <p:sldId id="574" r:id="rId3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3617" autoAdjust="0"/>
  </p:normalViewPr>
  <p:slideViewPr>
    <p:cSldViewPr snapToGrid="0" snapToObjects="1">
      <p:cViewPr varScale="1">
        <p:scale>
          <a:sx n="107" d="100"/>
          <a:sy n="107" d="100"/>
        </p:scale>
        <p:origin x="13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-3540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49" cy="464839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928" y="1"/>
            <a:ext cx="3043649" cy="464839"/>
          </a:xfrm>
          <a:prstGeom prst="rect">
            <a:avLst/>
          </a:prstGeom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145E64A0-67D8-4282-A127-E4F825CC3700}" type="datetimeFigureOut">
              <a:rPr lang="en-US"/>
              <a:pPr>
                <a:defRPr/>
              </a:pPr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723"/>
            <a:ext cx="3043649" cy="464839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928" y="8842723"/>
            <a:ext cx="3043649" cy="464839"/>
          </a:xfrm>
          <a:prstGeom prst="rect">
            <a:avLst/>
          </a:prstGeom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A6C5D058-5F83-4AD5-8215-BFED7AE7F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86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49" cy="464839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1"/>
            <a:ext cx="3043649" cy="464839"/>
          </a:xfrm>
          <a:prstGeom prst="rect">
            <a:avLst/>
          </a:prstGeom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53C7367-1611-4931-8798-4492BB0808AF}" type="datetimeFigureOut">
              <a:rPr lang="en-US"/>
              <a:pPr>
                <a:defRPr/>
              </a:pPr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16" y="4422131"/>
            <a:ext cx="5617870" cy="4188171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43649" cy="464839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2723"/>
            <a:ext cx="3043649" cy="464839"/>
          </a:xfrm>
          <a:prstGeom prst="rect">
            <a:avLst/>
          </a:prstGeom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6D5A6FA9-CC31-400A-AF32-1F75DE4F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109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059C5D1-54E9-40C4-847B-DD35675AD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086C9D23-4F73-4876-AFB1-AD1668F82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A5CF2F8-D79D-4384-A319-FFC4EBD0B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B19E861-338C-4991-9E49-16DF4CD1B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32CD579-3D57-4B2A-B003-BF9A4D1BB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DE8EF95-D030-402B-BBCD-FF7134D82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887EAEB-3ADF-4806-B940-C4B647C6A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C5EF4D9-1E52-40D0-AC65-D1BC6DD09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  <a:defRPr/>
            </a:pPr>
            <a:r>
              <a:rPr lang="en-US" sz="800">
                <a:solidFill>
                  <a:srgbClr val="000000"/>
                </a:solidFill>
              </a:rPr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0CAC8A5-C309-4584-A427-4BD9F4CE3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8C4D35F-57A8-4C7A-86D0-153BFA40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E8EE6FB-5C8A-4024-A247-5BC3CC5D31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86C52D8-73A1-4DEB-8B50-A2EA4A896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6076BBD-3CBC-4613-97FE-8BD8DEC3C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D3C5784F-8296-4749-A0DC-D0904D800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859C1F4-DF30-42F6-A8D8-17AAF8907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-560388" y="-820738"/>
            <a:ext cx="8815388" cy="466725"/>
            <a:chOff x="-7620" y="6323077"/>
            <a:chExt cx="8814816" cy="466344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-7620" y="6324664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-496888" y="-817563"/>
            <a:ext cx="8740776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  <p:sldLayoutId id="2147484110" r:id="rId12"/>
    <p:sldLayoutId id="2147484111" r:id="rId13"/>
    <p:sldLayoutId id="2147484112" r:id="rId14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ADC12J2700 Example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ADC Sample rate 2.048Gsps</a:t>
            </a:r>
          </a:p>
          <a:p>
            <a:r>
              <a:rPr lang="en-US" sz="2400" dirty="0"/>
              <a:t>LMFS=8885, L=8 Lanes, M=8 logical converters, K = 4, F=8octets/frame, S=5 sample per converter per frame</a:t>
            </a:r>
          </a:p>
          <a:p>
            <a:pPr marL="688975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0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Lane rate calculated?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ADC12J2700 in decimate bypass mode.  </a:t>
            </a:r>
          </a:p>
          <a:p>
            <a:r>
              <a:rPr lang="en-US" dirty="0"/>
              <a:t>Data rate = 2.048Gsps/logical ADC</a:t>
            </a:r>
          </a:p>
          <a:p>
            <a:r>
              <a:rPr lang="en-US" dirty="0"/>
              <a:t>Octet rate per ADC:  2 octets (16 bits per sample)</a:t>
            </a:r>
          </a:p>
          <a:p>
            <a:pPr lvl="2"/>
            <a:r>
              <a:rPr lang="en-US" dirty="0"/>
              <a:t>2.048Gsps*2 Octet/s = 4.096 </a:t>
            </a:r>
            <a:r>
              <a:rPr lang="en-US" dirty="0" err="1"/>
              <a:t>Goctet</a:t>
            </a:r>
            <a:r>
              <a:rPr lang="en-US" dirty="0"/>
              <a:t>/sample/ADC</a:t>
            </a:r>
          </a:p>
          <a:p>
            <a:r>
              <a:rPr lang="en-US" dirty="0"/>
              <a:t>Bitrate per ADC: 8b/10b coding</a:t>
            </a:r>
          </a:p>
          <a:p>
            <a:pPr lvl="2"/>
            <a:r>
              <a:rPr lang="en-US" dirty="0"/>
              <a:t>4.096G octets/s*10bits/octet = 40.96Gbps</a:t>
            </a:r>
          </a:p>
          <a:p>
            <a:r>
              <a:rPr lang="en-US" dirty="0"/>
              <a:t>Total bit rate = 1 logical ADC * 40.96Gbps = 40.96Gbps (total through put)</a:t>
            </a:r>
          </a:p>
          <a:p>
            <a:r>
              <a:rPr lang="en-US" dirty="0"/>
              <a:t>If we choose L=8 lanes then the lane rate:</a:t>
            </a:r>
          </a:p>
          <a:p>
            <a:pPr lvl="2"/>
            <a:r>
              <a:rPr lang="en-US" dirty="0"/>
              <a:t>Lane rate = 40.96 Gbps/8 = 5.12 Gbps per lane</a:t>
            </a:r>
          </a:p>
          <a:p>
            <a:r>
              <a:rPr lang="en-US" b="1" dirty="0"/>
              <a:t>LMFS=8885, lane rate = 5.12 Gbps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51670"/>
      </p:ext>
    </p:extLst>
  </p:cSld>
  <p:clrMapOvr>
    <a:masterClrMapping/>
  </p:clrMapOvr>
</p:sld>
</file>

<file path=ppt/theme/theme1.xml><?xml version="1.0" encoding="utf-8"?>
<a:theme xmlns:a="http://schemas.openxmlformats.org/drawingml/2006/main" name="1_TI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Settings\yhmrk03\Local Settings\Temporary Internet Files\OLKAB\arrow_template_4-3.pot</Template>
  <TotalTime>10882</TotalTime>
  <Words>152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1_TI</vt:lpstr>
      <vt:lpstr>ADC12J2700 Example Configuration</vt:lpstr>
      <vt:lpstr>How is Lane rate calculated?</vt:lpstr>
    </vt:vector>
  </TitlesOfParts>
  <Company>Arrow Electronics,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Title of the Presentation</dc:title>
  <dc:creator>DSG Engineering</dc:creator>
  <cp:lastModifiedBy>Seton, Jim</cp:lastModifiedBy>
  <cp:revision>511</cp:revision>
  <cp:lastPrinted>2016-04-19T12:36:37Z</cp:lastPrinted>
  <dcterms:created xsi:type="dcterms:W3CDTF">2013-02-19T23:36:04Z</dcterms:created>
  <dcterms:modified xsi:type="dcterms:W3CDTF">2023-03-10T11:17:08Z</dcterms:modified>
</cp:coreProperties>
</file>