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0" r:id="rId5"/>
    <p:sldId id="261" r:id="rId6"/>
    <p:sldId id="258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5BE6-8FE3-4A51-B7AA-A96B489C099D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371600"/>
            <a:ext cx="9067800" cy="147002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ADC12J4000, TSW14J10, VC707 Testing</a:t>
            </a:r>
            <a:endParaRPr lang="en-US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6765925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/>
              <a:t>Test Setup: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Single tone is given as input to the device. 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= </a:t>
            </a:r>
            <a:r>
              <a:rPr lang="en-US" sz="1400" dirty="0" smtClean="0"/>
              <a:t>internal </a:t>
            </a:r>
            <a:r>
              <a:rPr lang="en-US" sz="1400" dirty="0" smtClean="0"/>
              <a:t>4GHz, </a:t>
            </a:r>
            <a:r>
              <a:rPr lang="en-US" sz="1400" dirty="0" err="1" smtClean="0"/>
              <a:t>serdes</a:t>
            </a:r>
            <a:r>
              <a:rPr lang="en-US" sz="1400" dirty="0" smtClean="0"/>
              <a:t> = 8Gbps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Fin </a:t>
            </a:r>
            <a:r>
              <a:rPr lang="en-US" sz="1400" dirty="0" smtClean="0"/>
              <a:t>= </a:t>
            </a:r>
            <a:r>
              <a:rPr lang="en-US" sz="1400" dirty="0" smtClean="0"/>
              <a:t>551MHz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LMK = 2GHz, clock dist mode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VC707 Ref clock = </a:t>
            </a:r>
            <a:r>
              <a:rPr lang="en-US" sz="1400" dirty="0" smtClean="0"/>
              <a:t>400MHz</a:t>
            </a: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VC707 Core clock = </a:t>
            </a:r>
            <a:r>
              <a:rPr lang="en-US" sz="1400" dirty="0" smtClean="0"/>
              <a:t>200MHz</a:t>
            </a: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On ADC GUI, load the values as shown below</a:t>
            </a: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599"/>
            <a:ext cx="8077200" cy="5321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 Low Level View tab, set LMK04828 </a:t>
            </a:r>
            <a:br>
              <a:rPr lang="en-US" sz="3000" dirty="0" smtClean="0"/>
            </a:br>
            <a:r>
              <a:rPr lang="en-US" sz="3000" dirty="0" smtClean="0"/>
              <a:t>address 0x110 to </a:t>
            </a:r>
            <a:r>
              <a:rPr lang="en-US" sz="3000" dirty="0" smtClean="0"/>
              <a:t>0x05 (div by 5) to </a:t>
            </a:r>
            <a:r>
              <a:rPr lang="en-US" sz="3000" dirty="0" smtClean="0"/>
              <a:t>set </a:t>
            </a:r>
            <a:br>
              <a:rPr lang="en-US" sz="3000" dirty="0" smtClean="0"/>
            </a:br>
            <a:r>
              <a:rPr lang="en-US" sz="3000" dirty="0" smtClean="0"/>
              <a:t>VC707 REFCLK = </a:t>
            </a:r>
            <a:r>
              <a:rPr lang="en-US" sz="3000" dirty="0" smtClean="0"/>
              <a:t>400MHz</a:t>
            </a:r>
            <a:endParaRPr lang="en-US" sz="3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6823982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608" y="762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 Low Level View tab, set LMK04828 </a:t>
            </a:r>
            <a:br>
              <a:rPr lang="en-US" sz="3000" dirty="0" smtClean="0"/>
            </a:br>
            <a:r>
              <a:rPr lang="en-US" sz="3000" dirty="0" smtClean="0"/>
              <a:t>address 0x100 to </a:t>
            </a:r>
            <a:r>
              <a:rPr lang="en-US" sz="3000" dirty="0" smtClean="0"/>
              <a:t>0x0A (div by </a:t>
            </a:r>
            <a:r>
              <a:rPr lang="en-US" sz="3000" dirty="0"/>
              <a:t>10) </a:t>
            </a:r>
            <a:r>
              <a:rPr lang="en-US" sz="3000" dirty="0" smtClean="0"/>
              <a:t>to set</a:t>
            </a:r>
            <a:br>
              <a:rPr lang="en-US" sz="3000" dirty="0" smtClean="0"/>
            </a:br>
            <a:r>
              <a:rPr lang="en-US" sz="3000" dirty="0" smtClean="0"/>
              <a:t>VC707 Core CLK </a:t>
            </a:r>
            <a:r>
              <a:rPr lang="en-US" sz="3000" dirty="0"/>
              <a:t>= 400MHz</a:t>
            </a:r>
            <a:endParaRPr lang="en-US" sz="3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752600"/>
            <a:ext cx="7633607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Open HSDCD Pro, select “</a:t>
            </a:r>
            <a:r>
              <a:rPr lang="en-US" sz="3000" dirty="0" smtClean="0"/>
              <a:t>ADC12J4000_BYPASS”, </a:t>
            </a:r>
            <a:r>
              <a:rPr lang="en-US" sz="3000" dirty="0"/>
              <a:t>E</a:t>
            </a:r>
            <a:r>
              <a:rPr lang="en-US" sz="3000" dirty="0" smtClean="0"/>
              <a:t>nter </a:t>
            </a:r>
            <a:r>
              <a:rPr lang="en-US" sz="3000" dirty="0" smtClean="0"/>
              <a:t>“4G</a:t>
            </a:r>
            <a:r>
              <a:rPr lang="en-US" sz="3000" dirty="0" smtClean="0"/>
              <a:t>” for ADC Output Data Rate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78219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381000"/>
            <a:ext cx="4296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Capture results using a 550MHz input tone 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858796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101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ADC12J4000, TSW14J10, VC707 Testing</vt:lpstr>
      <vt:lpstr>              </vt:lpstr>
      <vt:lpstr>On ADC GUI, load the values as shown below</vt:lpstr>
      <vt:lpstr>In Low Level View tab, set LMK04828  address 0x110 to 0x05 (div by 5) to set  VC707 REFCLK = 400MHz</vt:lpstr>
      <vt:lpstr>In Low Level View tab, set LMK04828  address 0x100 to 0x0A (div by 10) to set VC707 Core CLK = 400MHz</vt:lpstr>
      <vt:lpstr>Open HSDCD Pro, select “ADC12J4000_BYPASS”, Enter “4G” for ADC Output Data Rate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ADC GUI, load the values as shown below</dc:title>
  <dc:creator>a0181823</dc:creator>
  <cp:lastModifiedBy>Seton, Jim</cp:lastModifiedBy>
  <cp:revision>7</cp:revision>
  <dcterms:created xsi:type="dcterms:W3CDTF">2016-04-07T12:09:09Z</dcterms:created>
  <dcterms:modified xsi:type="dcterms:W3CDTF">2016-04-13T18:01:38Z</dcterms:modified>
</cp:coreProperties>
</file>