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9" r:id="rId4"/>
    <p:sldId id="264" r:id="rId5"/>
    <p:sldId id="265" r:id="rId6"/>
    <p:sldId id="260" r:id="rId7"/>
    <p:sldId id="261" r:id="rId8"/>
    <p:sldId id="258" r:id="rId9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7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5BE6-8FE3-4A51-B7AA-A96B489C099D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9822-6938-4199-9026-053D484D4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5BE6-8FE3-4A51-B7AA-A96B489C099D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9822-6938-4199-9026-053D484D4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5BE6-8FE3-4A51-B7AA-A96B489C099D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9822-6938-4199-9026-053D484D4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5BE6-8FE3-4A51-B7AA-A96B489C099D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9822-6938-4199-9026-053D484D4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5BE6-8FE3-4A51-B7AA-A96B489C099D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9822-6938-4199-9026-053D484D4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5BE6-8FE3-4A51-B7AA-A96B489C099D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9822-6938-4199-9026-053D484D4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5BE6-8FE3-4A51-B7AA-A96B489C099D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9822-6938-4199-9026-053D484D4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5BE6-8FE3-4A51-B7AA-A96B489C099D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9822-6938-4199-9026-053D484D4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5BE6-8FE3-4A51-B7AA-A96B489C099D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9822-6938-4199-9026-053D484D4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5BE6-8FE3-4A51-B7AA-A96B489C099D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9822-6938-4199-9026-053D484D4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5BE6-8FE3-4A51-B7AA-A96B489C099D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9822-6938-4199-9026-053D484D4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5BE6-8FE3-4A51-B7AA-A96B489C099D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F9822-6938-4199-9026-053D484D4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1371600"/>
            <a:ext cx="9067800" cy="1470025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ADC12J4000, TSW14J10, KC105, Dec 4x</a:t>
            </a:r>
            <a:endParaRPr lang="en-US" sz="4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475" y="914400"/>
            <a:ext cx="6765925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b="1" dirty="0"/>
              <a:t>Test Setup:</a:t>
            </a:r>
          </a:p>
          <a:p>
            <a:pPr>
              <a:defRPr/>
            </a:pPr>
            <a:endParaRPr lang="en-US" sz="1400" b="1" dirty="0"/>
          </a:p>
          <a:p>
            <a:pPr>
              <a:defRPr/>
            </a:pPr>
            <a:r>
              <a:rPr lang="en-US" sz="1400" dirty="0"/>
              <a:t>Single tone is given as input to the device. 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b="1" dirty="0"/>
              <a:t>Test conditions:</a:t>
            </a:r>
          </a:p>
          <a:p>
            <a:pPr>
              <a:defRPr/>
            </a:pPr>
            <a:endParaRPr lang="en-US" sz="1400" b="1" dirty="0"/>
          </a:p>
          <a:p>
            <a:pPr>
              <a:defRPr/>
            </a:pPr>
            <a:r>
              <a:rPr lang="en-US" sz="1400" dirty="0"/>
              <a:t>Fs = </a:t>
            </a:r>
            <a:r>
              <a:rPr lang="en-US" sz="1400" dirty="0" smtClean="0"/>
              <a:t>External 2GHz</a:t>
            </a:r>
            <a:endParaRPr lang="en-US" sz="1400" dirty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Fin </a:t>
            </a:r>
            <a:r>
              <a:rPr lang="en-US" sz="1400" dirty="0" smtClean="0"/>
              <a:t>= 600MHz</a:t>
            </a:r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r>
              <a:rPr lang="en-US" sz="1400" dirty="0" smtClean="0"/>
              <a:t>Dec 4 P54 mode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 smtClean="0"/>
              <a:t>LMK = 1GHz, clock dist mode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 smtClean="0"/>
              <a:t>KC705 Ref clock = 250MHz  (/4 for LMK)</a:t>
            </a:r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r>
              <a:rPr lang="en-US" sz="1400" dirty="0" smtClean="0"/>
              <a:t>KC705 Core clock = 125MHz (/8 for LMK)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 smtClean="0"/>
              <a:t>Lane Rate = </a:t>
            </a:r>
            <a:r>
              <a:rPr lang="en-US" sz="1400" dirty="0"/>
              <a:t>5</a:t>
            </a:r>
            <a:r>
              <a:rPr lang="en-US" sz="1400" dirty="0" smtClean="0"/>
              <a:t>G</a:t>
            </a:r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r>
              <a:rPr lang="en-US" sz="1400" dirty="0" smtClean="0"/>
              <a:t>V2p8 firmware</a:t>
            </a:r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400" b="1" dirty="0"/>
          </a:p>
          <a:p>
            <a:pPr>
              <a:defRPr/>
            </a:pPr>
            <a:endParaRPr lang="en-US" sz="1400" b="1" dirty="0"/>
          </a:p>
        </p:txBody>
      </p:sp>
      <p:sp>
        <p:nvSpPr>
          <p:cNvPr id="9219" name="Title 2"/>
          <p:cNvSpPr>
            <a:spLocks noGrp="1"/>
          </p:cNvSpPr>
          <p:nvPr>
            <p:ph type="title"/>
          </p:nvPr>
        </p:nvSpPr>
        <p:spPr>
          <a:xfrm>
            <a:off x="231775" y="0"/>
            <a:ext cx="8458200" cy="814388"/>
          </a:xfrm>
        </p:spPr>
        <p:txBody>
          <a:bodyPr/>
          <a:lstStyle/>
          <a:p>
            <a:r>
              <a:rPr lang="en-US" altLang="en-US" dirty="0" smtClean="0"/>
              <a:t> 		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-228600"/>
            <a:ext cx="7772400" cy="1470025"/>
          </a:xfrm>
        </p:spPr>
        <p:txBody>
          <a:bodyPr>
            <a:normAutofit/>
          </a:bodyPr>
          <a:lstStyle/>
          <a:p>
            <a:r>
              <a:rPr lang="en-US" sz="3000" dirty="0" smtClean="0"/>
              <a:t>On ADC GUI, load the values as shown below</a:t>
            </a:r>
            <a:endParaRPr lang="en-US" sz="3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1191491"/>
            <a:ext cx="7517946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-228600"/>
            <a:ext cx="7772400" cy="1470025"/>
          </a:xfrm>
        </p:spPr>
        <p:txBody>
          <a:bodyPr>
            <a:normAutofit/>
          </a:bodyPr>
          <a:lstStyle/>
          <a:p>
            <a:r>
              <a:rPr lang="en-US" sz="3000" dirty="0" smtClean="0"/>
              <a:t>On ADC GUI, load the values as shown below</a:t>
            </a:r>
            <a:endParaRPr lang="en-US" sz="3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743" y="1066800"/>
            <a:ext cx="7749268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32559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-228600"/>
            <a:ext cx="7772400" cy="1470025"/>
          </a:xfrm>
        </p:spPr>
        <p:txBody>
          <a:bodyPr>
            <a:normAutofit/>
          </a:bodyPr>
          <a:lstStyle/>
          <a:p>
            <a:r>
              <a:rPr lang="en-US" sz="3000" dirty="0" smtClean="0"/>
              <a:t>On ADC GUI, load the Preset 0 Frequency value as shown below</a:t>
            </a:r>
            <a:endParaRPr lang="en-US" sz="3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219199"/>
            <a:ext cx="8001000" cy="527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715056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3000" dirty="0" smtClean="0"/>
              <a:t>In Low Level View tab, set LMK04828 </a:t>
            </a:r>
            <a:br>
              <a:rPr lang="en-US" sz="3000" dirty="0" smtClean="0"/>
            </a:br>
            <a:r>
              <a:rPr lang="en-US" sz="3000" dirty="0" smtClean="0"/>
              <a:t>address 0x110 to 0x04 to set </a:t>
            </a:r>
            <a:br>
              <a:rPr lang="en-US" sz="3000" dirty="0" smtClean="0"/>
            </a:br>
            <a:r>
              <a:rPr lang="en-US" sz="3000" dirty="0" smtClean="0"/>
              <a:t>KC705 REFCLK = 250MHz</a:t>
            </a:r>
            <a:endParaRPr lang="en-US" sz="3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600200"/>
            <a:ext cx="6781800" cy="4468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-152400"/>
            <a:ext cx="8382000" cy="147002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 Low Level View tab, set LMK04828 </a:t>
            </a:r>
            <a:br>
              <a:rPr lang="en-US" sz="2800" dirty="0" smtClean="0"/>
            </a:br>
            <a:r>
              <a:rPr lang="en-US" sz="2800" dirty="0" smtClean="0"/>
              <a:t>address 0x100 to 0x08 for KC705 Core CLK = 125MHz</a:t>
            </a:r>
            <a:endParaRPr lang="en-US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371600"/>
            <a:ext cx="809625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-228600"/>
            <a:ext cx="7772400" cy="1470025"/>
          </a:xfrm>
        </p:spPr>
        <p:txBody>
          <a:bodyPr>
            <a:normAutofit/>
          </a:bodyPr>
          <a:lstStyle/>
          <a:p>
            <a:r>
              <a:rPr lang="en-US" sz="3000" dirty="0" smtClean="0"/>
              <a:t>Open HSDCD Pro, select “ADC12J4000_D4_DDR”, </a:t>
            </a:r>
            <a:r>
              <a:rPr lang="en-US" sz="3000" dirty="0"/>
              <a:t>E</a:t>
            </a:r>
            <a:r>
              <a:rPr lang="en-US" sz="3000" dirty="0" smtClean="0"/>
              <a:t>nter “500G” for ADC Output Data Rate</a:t>
            </a:r>
            <a:endParaRPr lang="en-US" sz="3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514600"/>
            <a:ext cx="4922134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135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ADC12J4000, TSW14J10, KC105, Dec 4x</vt:lpstr>
      <vt:lpstr>              </vt:lpstr>
      <vt:lpstr>On ADC GUI, load the values as shown below</vt:lpstr>
      <vt:lpstr>On ADC GUI, load the values as shown below</vt:lpstr>
      <vt:lpstr>On ADC GUI, load the Preset 0 Frequency value as shown below</vt:lpstr>
      <vt:lpstr>In Low Level View tab, set LMK04828  address 0x110 to 0x04 to set  KC705 REFCLK = 250MHz</vt:lpstr>
      <vt:lpstr>In Low Level View tab, set LMK04828  address 0x100 to 0x08 for KC705 Core CLK = 125MHz</vt:lpstr>
      <vt:lpstr>Open HSDCD Pro, select “ADC12J4000_D4_DDR”, Enter “500G” for ADC Output Data Rate</vt:lpstr>
    </vt:vector>
  </TitlesOfParts>
  <Company>Texas Instruments Incorporated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ADC GUI, load the values as shown below</dc:title>
  <dc:creator>a0181823</dc:creator>
  <cp:lastModifiedBy>a0181823</cp:lastModifiedBy>
  <cp:revision>15</cp:revision>
  <cp:lastPrinted>2016-06-08T13:25:29Z</cp:lastPrinted>
  <dcterms:created xsi:type="dcterms:W3CDTF">2016-04-07T12:09:09Z</dcterms:created>
  <dcterms:modified xsi:type="dcterms:W3CDTF">2016-09-01T11:59:03Z</dcterms:modified>
</cp:coreProperties>
</file>