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29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8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5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9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3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9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5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3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8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6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41CD9-2112-469E-AFA7-62B39B85F7F1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5A61-3A95-446F-9548-BB6D8195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9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ADC31JB68EVM</a:t>
            </a:r>
            <a:br>
              <a:rPr lang="en-US" dirty="0" smtClean="0"/>
            </a:br>
            <a:r>
              <a:rPr lang="en-US" dirty="0" smtClean="0"/>
              <a:t>Clocking 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3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Clock Settings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78" y="1600200"/>
            <a:ext cx="683864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6096000" y="2971800"/>
            <a:ext cx="1143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096000" y="3406588"/>
            <a:ext cx="1143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3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Default Clock Settings</a:t>
            </a:r>
            <a:br>
              <a:rPr lang="en-US" dirty="0" smtClean="0"/>
            </a:br>
            <a:r>
              <a:rPr lang="en-US" dirty="0" smtClean="0"/>
              <a:t>500 MSPS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078" y="1600200"/>
            <a:ext cx="722784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78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Default Clock Settings</a:t>
            </a:r>
            <a:br>
              <a:rPr lang="en-US" dirty="0" smtClean="0"/>
            </a:br>
            <a:r>
              <a:rPr lang="en-US" dirty="0" smtClean="0"/>
              <a:t>200 MSPS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57" y="1600200"/>
            <a:ext cx="7220286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187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ADC31JB68EVM Clocking test</vt:lpstr>
      <vt:lpstr>Default Clock Settings</vt:lpstr>
      <vt:lpstr>Default Clock Settings 500 MSPS</vt:lpstr>
      <vt:lpstr>Default Clock Settings 200 MSPS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ADC31JB68EVM Clocking test</dc:title>
  <dc:creator>Windows User</dc:creator>
  <cp:lastModifiedBy>Windows User</cp:lastModifiedBy>
  <cp:revision>2</cp:revision>
  <dcterms:created xsi:type="dcterms:W3CDTF">2019-08-19T13:23:33Z</dcterms:created>
  <dcterms:modified xsi:type="dcterms:W3CDTF">2019-08-19T13:34:50Z</dcterms:modified>
</cp:coreProperties>
</file>