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0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15CCDC-491D-4181-9837-2D59BAC50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92E70A-3BC8-4C67-B68B-7F591EB23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C457E8-E473-4A76-8A55-AC04658E2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60906-BD38-4441-813A-746CD7BC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294181-2484-4E51-ACE7-F29C4FDE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13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2FDDE5-86F6-4DA8-8A81-558D52CA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94D990-3604-486B-BB87-644E0D395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3247A3-01EF-4F73-84D3-5DAFA5C3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7C8F6F-469F-43B5-90F7-792A48EE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3CE433-2298-4520-97FD-BF07D395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00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A4BC4A-16C7-4B9A-B412-B451C2E0F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D277D4-E69E-472C-8F22-CCED50AA8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C79F5-2267-45F7-8307-2125095E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B13EA1-7AD6-4706-806C-04268F83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604866-6026-4F0B-9BF7-2C7EA6E4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9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E49A8D-CA18-4C7B-9EBE-E8DEB4E9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B9E823-DB20-441B-A794-72B938E0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1540F4-9F39-4647-B019-655B3BBF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20FA03-B078-40DB-8389-1AE9632A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FAD49-BFF9-44B5-AB19-9D9D471E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05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025A48-8CE2-4608-8EE7-DE2AFD69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E32F4D-5159-4EFD-82C4-9A394F05A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B931EF-8F3D-4916-ABA4-50E27DD1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3483D-82AE-4B20-80BF-86FA0FBF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5926B2-7918-48CD-952F-7CF1400F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40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12799A-AD13-4C36-AB11-3230ABF1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D178C2-2267-4BCF-83A7-A9BE9F06C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CA8291-09F7-4F0D-8070-6935BB473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B65F0E-E556-4FDE-B4C3-9C43215D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613CD7-440C-4CAD-B89E-1946966A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CF7C9B-D8DF-4B32-8C61-1024C271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76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BE0D9-1A23-4D57-861F-B1EA6810B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CDA79B-784A-464E-BE29-B1A05C033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46D8CB-CD81-46AC-B2AC-B41E44FCF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CE8107-9749-4423-8442-59447D281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94D9625-19A5-4181-BB1F-08DA4D581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57053E-BAD4-4B9A-85EC-B7586F98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B29C7A4-E10A-4733-A321-F3C7365C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22FA6D-C5CD-4CB9-8F7A-2C876E03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91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FF8E50-2DE8-4919-82BA-3E09DCAF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F10820-8A37-4E99-9107-14A3EA6F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FF2842-B175-4337-8230-5F861943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3060C2-5994-4714-8BC0-D8B2E5FC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81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49AE33-6DB3-4D33-8DEA-D3C70B91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6B808B-5185-4DC0-9252-8B352AEA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9FF0E5-55D9-4DC3-8112-D5C022EF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85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6F4C8-308A-4F15-9570-1E143849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3E9055-2EB7-4596-B151-447C81EF3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1EA5A9-E649-492A-B6B2-3EA5D46FB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1FE316-BEC0-4895-912D-5A9332CD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913269-02F5-4090-86F6-993C8EE9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1B76FE-1B38-4756-B31E-CE2758EB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51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3E48A-38D6-4ABD-AF0E-FDEAECAE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916B4E-4EC4-44E6-B498-B171A5A51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A00F6E-3C55-4130-9E7D-4AEBC9E15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B5E474-4701-4279-B132-CD2E7287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369B05-B681-4D78-92CA-BBB71BB26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511236-1CEF-48EB-9E9B-118C568C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19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02E6BBA-959D-4E2F-B976-6374C968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60A879-95F4-412A-8923-1083885B4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5FE6BA-15E3-4DDE-B2C4-72AC9B37F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5D86-1462-4C0B-A8C3-976A45A75A44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915EA2-C33E-41D2-AC0C-63E6A236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82300C-9E14-41C2-911D-A8A49284B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1237-BE98-4314-B09D-F3ECDD55C9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62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25B3C44-BB56-4F12-85BC-BE62EAD31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69" y="1462869"/>
            <a:ext cx="10867062" cy="393226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18DC8E-7FF3-461D-B6C2-B888D144EA0B}"/>
              </a:ext>
            </a:extLst>
          </p:cNvPr>
          <p:cNvSpPr txBox="1"/>
          <p:nvPr/>
        </p:nvSpPr>
        <p:spPr>
          <a:xfrm>
            <a:off x="1143000" y="52928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Writing</a:t>
            </a:r>
            <a:r>
              <a:rPr kumimoji="1" lang="ja-JP" altLang="en-US" dirty="0"/>
              <a:t> </a:t>
            </a:r>
            <a:r>
              <a:rPr kumimoji="1" lang="en-US" altLang="ja-JP" dirty="0"/>
              <a:t>Waveform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51F3E8-7542-48B0-923B-1DDA587BCAAF}"/>
              </a:ext>
            </a:extLst>
          </p:cNvPr>
          <p:cNvSpPr txBox="1"/>
          <p:nvPr/>
        </p:nvSpPr>
        <p:spPr>
          <a:xfrm>
            <a:off x="811072" y="1093537"/>
            <a:ext cx="21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0x05 Address 0x01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430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851B5B9-6DF2-41F2-B57F-B97FBCE63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72" y="1527645"/>
            <a:ext cx="10569856" cy="380271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3184B6-061F-40DF-AE7B-126951E4CF62}"/>
              </a:ext>
            </a:extLst>
          </p:cNvPr>
          <p:cNvSpPr txBox="1"/>
          <p:nvPr/>
        </p:nvSpPr>
        <p:spPr>
          <a:xfrm>
            <a:off x="1143000" y="557784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Read</a:t>
            </a:r>
            <a:r>
              <a:rPr kumimoji="1" lang="en-US" altLang="ja-JP" dirty="0" err="1"/>
              <a:t>ng</a:t>
            </a:r>
            <a:r>
              <a:rPr kumimoji="1" lang="ja-JP" altLang="en-US" dirty="0"/>
              <a:t> </a:t>
            </a:r>
            <a:r>
              <a:rPr kumimoji="1" lang="en-US" altLang="ja-JP" dirty="0"/>
              <a:t>Waveform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F59A16-D8DF-45EA-8BD9-1AD8591BFD9E}"/>
              </a:ext>
            </a:extLst>
          </p:cNvPr>
          <p:cNvSpPr txBox="1"/>
          <p:nvPr/>
        </p:nvSpPr>
        <p:spPr>
          <a:xfrm>
            <a:off x="811072" y="1122035"/>
            <a:ext cx="21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0x05 Address 0x01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288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Shinichi Inoue</dc:creator>
  <cp:lastModifiedBy>Shinichi Inoue</cp:lastModifiedBy>
  <cp:revision>2</cp:revision>
  <dcterms:created xsi:type="dcterms:W3CDTF">2021-07-15T05:46:30Z</dcterms:created>
  <dcterms:modified xsi:type="dcterms:W3CDTF">2021-07-15T05:57:58Z</dcterms:modified>
</cp:coreProperties>
</file>