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24" r:id="rId3"/>
    <p:sldId id="330" r:id="rId4"/>
    <p:sldId id="333" r:id="rId5"/>
    <p:sldId id="329" r:id="rId6"/>
    <p:sldId id="332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BE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082" autoAdjust="0"/>
    <p:restoredTop sz="94660"/>
  </p:normalViewPr>
  <p:slideViewPr>
    <p:cSldViewPr>
      <p:cViewPr varScale="1">
        <p:scale>
          <a:sx n="117" d="100"/>
          <a:sy n="117" d="100"/>
        </p:scale>
        <p:origin x="-15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943100"/>
            <a:ext cx="8458200" cy="1470025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3698875"/>
            <a:ext cx="84582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6038850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A4523-5B23-4060-B45E-E361C2ABA1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84536-66AC-4E8E-98B4-8636AD763F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9F230-125F-4D57-81B6-C9A08BB6FD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74E865-A4E9-4576-8586-234A885E73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123F4-30B3-47AB-A318-4AEC360B3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3" y="142875"/>
            <a:ext cx="2141537" cy="5735638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1775" y="142875"/>
            <a:ext cx="6275388" cy="57356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D6C507-46BC-4D42-A068-BEB73EBBD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478" y="0"/>
            <a:ext cx="8457045" cy="11892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33376" y="1186424"/>
            <a:ext cx="4163579" cy="4692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5500" y="1186424"/>
            <a:ext cx="4165023" cy="4692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355600" y="6038850"/>
            <a:ext cx="2133600" cy="20637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14675" y="6038850"/>
            <a:ext cx="2895600" cy="20637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AB3C6-16A4-462B-85A3-83DDC45C20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31775" y="142875"/>
            <a:ext cx="8569325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DD22B6-FB32-43BC-88D4-7A804901B3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elected_powerpoint_bg_2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0" y="6324600"/>
            <a:ext cx="8804275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6" name="Group 18"/>
          <p:cNvGrpSpPr>
            <a:grpSpLocks/>
          </p:cNvGrpSpPr>
          <p:nvPr userDrawn="1"/>
        </p:nvGrpSpPr>
        <p:grpSpPr bwMode="auto">
          <a:xfrm>
            <a:off x="-7938" y="6323013"/>
            <a:ext cx="8815388" cy="466725"/>
            <a:chOff x="-7620" y="6323077"/>
            <a:chExt cx="8814816" cy="466344"/>
          </a:xfrm>
        </p:grpSpPr>
        <p:cxnSp>
          <p:nvCxnSpPr>
            <p:cNvPr id="7" name="Straight Connector 6"/>
            <p:cNvCxnSpPr/>
            <p:nvPr userDrawn="1"/>
          </p:nvCxnSpPr>
          <p:spPr>
            <a:xfrm>
              <a:off x="-7620" y="6789421"/>
              <a:ext cx="8814816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 userDrawn="1"/>
          </p:nvCxnSpPr>
          <p:spPr>
            <a:xfrm>
              <a:off x="-7620" y="6324663"/>
              <a:ext cx="8814816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 rot="16200000">
              <a:off x="8570849" y="6556249"/>
              <a:ext cx="466344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10" name="Picture 27" descr="ti_logo_powerpoint_1_lin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5438" y="6440488"/>
            <a:ext cx="18748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31"/>
          <p:cNvSpPr txBox="1">
            <a:spLocks noChangeArrowheads="1"/>
          </p:cNvSpPr>
          <p:nvPr userDrawn="1"/>
        </p:nvSpPr>
        <p:spPr bwMode="auto">
          <a:xfrm>
            <a:off x="314325" y="6038850"/>
            <a:ext cx="25336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800" smtClean="0"/>
              <a:t>TI Confidential – NDA Restrictions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943100"/>
            <a:ext cx="8458200" cy="1470025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3698875"/>
            <a:ext cx="84582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6038850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91256-C0FB-4511-8160-A9890177CB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elected_powerpoint_bg_1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0" y="6324600"/>
            <a:ext cx="8804275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6" name="Group 13"/>
          <p:cNvGrpSpPr>
            <a:grpSpLocks/>
          </p:cNvGrpSpPr>
          <p:nvPr userDrawn="1"/>
        </p:nvGrpSpPr>
        <p:grpSpPr bwMode="auto">
          <a:xfrm>
            <a:off x="-7938" y="6323013"/>
            <a:ext cx="8815388" cy="466725"/>
            <a:chOff x="-7620" y="6323077"/>
            <a:chExt cx="8814816" cy="466344"/>
          </a:xfrm>
        </p:grpSpPr>
        <p:cxnSp>
          <p:nvCxnSpPr>
            <p:cNvPr id="7" name="Straight Connector 6"/>
            <p:cNvCxnSpPr/>
            <p:nvPr userDrawn="1"/>
          </p:nvCxnSpPr>
          <p:spPr>
            <a:xfrm>
              <a:off x="-7620" y="6789421"/>
              <a:ext cx="8814816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 userDrawn="1"/>
          </p:nvCxnSpPr>
          <p:spPr>
            <a:xfrm>
              <a:off x="-7620" y="6324663"/>
              <a:ext cx="8814816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 rot="16200000">
              <a:off x="8570849" y="6556249"/>
              <a:ext cx="466344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10" name="Picture 27" descr="ti_logo_powerpoint_1_lin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5438" y="6440488"/>
            <a:ext cx="18748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31"/>
          <p:cNvSpPr txBox="1">
            <a:spLocks noChangeArrowheads="1"/>
          </p:cNvSpPr>
          <p:nvPr userDrawn="1"/>
        </p:nvSpPr>
        <p:spPr bwMode="auto">
          <a:xfrm>
            <a:off x="314325" y="6038850"/>
            <a:ext cx="25336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800" smtClean="0"/>
              <a:t>TI Confidential – NDA Restrictions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943100"/>
            <a:ext cx="8458200" cy="1470025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3698875"/>
            <a:ext cx="84582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6038850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1A868-D911-4CC7-B915-DD03BF1946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elected_powerpoint_bg_1_grey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0" y="6324600"/>
            <a:ext cx="878205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6" name="Group 13"/>
          <p:cNvGrpSpPr>
            <a:grpSpLocks/>
          </p:cNvGrpSpPr>
          <p:nvPr userDrawn="1"/>
        </p:nvGrpSpPr>
        <p:grpSpPr bwMode="auto">
          <a:xfrm>
            <a:off x="-7938" y="6323013"/>
            <a:ext cx="8815388" cy="466725"/>
            <a:chOff x="-7620" y="6323077"/>
            <a:chExt cx="8814816" cy="466344"/>
          </a:xfrm>
        </p:grpSpPr>
        <p:cxnSp>
          <p:nvCxnSpPr>
            <p:cNvPr id="7" name="Straight Connector 6"/>
            <p:cNvCxnSpPr/>
            <p:nvPr userDrawn="1"/>
          </p:nvCxnSpPr>
          <p:spPr>
            <a:xfrm>
              <a:off x="-7620" y="6789421"/>
              <a:ext cx="8814816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 userDrawn="1"/>
          </p:nvCxnSpPr>
          <p:spPr>
            <a:xfrm>
              <a:off x="-7620" y="6324663"/>
              <a:ext cx="8814816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 rot="16200000">
              <a:off x="8570849" y="6556249"/>
              <a:ext cx="466344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10" name="Picture 27" descr="ti_logo_powerpoint_1_lin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5438" y="6440488"/>
            <a:ext cx="18748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31"/>
          <p:cNvSpPr txBox="1">
            <a:spLocks noChangeArrowheads="1"/>
          </p:cNvSpPr>
          <p:nvPr userDrawn="1"/>
        </p:nvSpPr>
        <p:spPr bwMode="auto">
          <a:xfrm>
            <a:off x="314325" y="6038850"/>
            <a:ext cx="25336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800" smtClean="0"/>
              <a:t>TI Confidential – NDA Restrictions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943100"/>
            <a:ext cx="8458200" cy="1470025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3698875"/>
            <a:ext cx="84582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6038850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04F2A-2C49-47C6-BCA4-AECEBF50D1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5" y="1048468"/>
            <a:ext cx="8467725" cy="4945932"/>
          </a:xfrm>
        </p:spPr>
        <p:txBody>
          <a:bodyPr/>
          <a:lstStyle>
            <a:lvl1pPr>
              <a:spcBef>
                <a:spcPts val="800"/>
              </a:spcBef>
              <a:defRPr/>
            </a:lvl1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EFCE8-0EF1-488F-AC23-83AF7B8CBD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38925" y="6049963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46962-5A40-4390-87CC-5F137D7B8C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3375" y="1185863"/>
            <a:ext cx="4157663" cy="4692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185863"/>
            <a:ext cx="4157662" cy="4692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4BE1C-C9B6-421D-BF03-12F2D46744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916526-7FDE-4A45-81BE-B52233DA55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D3665-987F-4507-8001-1A0D142FE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0" y="6324600"/>
            <a:ext cx="8804275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Rectangle 18"/>
          <p:cNvSpPr/>
          <p:nvPr userDrawn="1"/>
        </p:nvSpPr>
        <p:spPr>
          <a:xfrm>
            <a:off x="41275" y="6324600"/>
            <a:ext cx="8740775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pic>
        <p:nvPicPr>
          <p:cNvPr id="1028" name="Picture 8" descr="ti_logo_powerpoint_1_line.png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6675438" y="6440488"/>
            <a:ext cx="18748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142875"/>
            <a:ext cx="8458200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75" y="1058863"/>
            <a:ext cx="8467725" cy="49355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6049963"/>
            <a:ext cx="21336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>
                <a:latin typeface="+mn-lt"/>
              </a:defRPr>
            </a:lvl1pPr>
          </a:lstStyle>
          <a:p>
            <a:pPr>
              <a:defRPr/>
            </a:pPr>
            <a:fld id="{426E0D5A-7FE2-4A84-8262-6122419E3D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2" name="Group 16"/>
          <p:cNvGrpSpPr>
            <a:grpSpLocks/>
          </p:cNvGrpSpPr>
          <p:nvPr userDrawn="1"/>
        </p:nvGrpSpPr>
        <p:grpSpPr bwMode="auto">
          <a:xfrm>
            <a:off x="-7938" y="6323013"/>
            <a:ext cx="8815388" cy="466725"/>
            <a:chOff x="-7620" y="6323077"/>
            <a:chExt cx="8814816" cy="466344"/>
          </a:xfrm>
        </p:grpSpPr>
        <p:cxnSp>
          <p:nvCxnSpPr>
            <p:cNvPr id="13" name="Straight Connector 12"/>
            <p:cNvCxnSpPr/>
            <p:nvPr userDrawn="1"/>
          </p:nvCxnSpPr>
          <p:spPr>
            <a:xfrm>
              <a:off x="-7620" y="6789421"/>
              <a:ext cx="8814816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>
            <a:xfrm>
              <a:off x="-7620" y="6324663"/>
              <a:ext cx="8814816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 rot="16200000">
              <a:off x="8570849" y="6556249"/>
              <a:ext cx="466344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033" name="Text Box 31"/>
          <p:cNvSpPr txBox="1">
            <a:spLocks noChangeArrowheads="1"/>
          </p:cNvSpPr>
          <p:nvPr userDrawn="1"/>
        </p:nvSpPr>
        <p:spPr bwMode="auto">
          <a:xfrm>
            <a:off x="314325" y="6038850"/>
            <a:ext cx="25336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800" smtClean="0"/>
              <a:t>TI Confidential – NDA Restrictions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43" r:id="rId5"/>
    <p:sldLayoutId id="2147483857" r:id="rId6"/>
    <p:sldLayoutId id="2147483844" r:id="rId7"/>
    <p:sldLayoutId id="2147483845" r:id="rId8"/>
    <p:sldLayoutId id="2147483846" r:id="rId9"/>
    <p:sldLayoutId id="2147483847" r:id="rId10"/>
    <p:sldLayoutId id="2147483848" r:id="rId11"/>
    <p:sldLayoutId id="2147483849" r:id="rId12"/>
    <p:sldLayoutId id="2147483850" r:id="rId13"/>
    <p:sldLayoutId id="2147483851" r:id="rId14"/>
    <p:sldLayoutId id="2147483858" r:id="rId15"/>
    <p:sldLayoutId id="2147483852" r:id="rId1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9pPr>
    </p:titleStyle>
    <p:bodyStyle>
      <a:lvl1pPr marL="227013" indent="-227013" algn="l" rtl="0" eaLnBrk="0" fontAlgn="base" hangingPunct="0">
        <a:spcBef>
          <a:spcPts val="8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233363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854075" indent="-165100" algn="l" rtl="0" eaLnBrk="0" fontAlgn="base" hangingPunct="0">
        <a:spcBef>
          <a:spcPct val="15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201738" indent="-233363" algn="l" rtl="0" eaLnBrk="0" fontAlgn="base" hangingPunct="0">
        <a:spcBef>
          <a:spcPct val="5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489075" indent="-173038" algn="l" rtl="0" eaLnBrk="0" fontAlgn="base" hangingPunct="0"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19462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4034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28606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3178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3"/>
          <p:cNvSpPr>
            <a:spLocks noGrp="1"/>
          </p:cNvSpPr>
          <p:nvPr>
            <p:ph type="ctrTitle"/>
          </p:nvPr>
        </p:nvSpPr>
        <p:spPr>
          <a:xfrm>
            <a:off x="304800" y="2133600"/>
            <a:ext cx="8153400" cy="2917825"/>
          </a:xfrm>
        </p:spPr>
        <p:txBody>
          <a:bodyPr/>
          <a:lstStyle/>
          <a:p>
            <a:r>
              <a:rPr lang="en-US" altLang="en-US" sz="3600" dirty="0" smtClean="0"/>
              <a:t>        </a:t>
            </a:r>
            <a:r>
              <a:rPr lang="en-US" altLang="en-US" sz="3600" dirty="0" smtClean="0"/>
              <a:t>ADC32J25EVM </a:t>
            </a:r>
            <a:r>
              <a:rPr lang="en-US" altLang="en-US" sz="3600" dirty="0" smtClean="0"/>
              <a:t>Test</a:t>
            </a:r>
            <a:br>
              <a:rPr lang="en-US" altLang="en-US" sz="3600" dirty="0" smtClean="0"/>
            </a:b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r>
              <a:rPr lang="en-US" altLang="en-US" sz="3600" dirty="0" smtClean="0"/>
              <a:t>    </a:t>
            </a:r>
            <a:br>
              <a:rPr lang="en-US" altLang="en-US" sz="3600" dirty="0" smtClean="0"/>
            </a:br>
            <a:endParaRPr lang="en-US" alt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4475" y="914400"/>
            <a:ext cx="6338082" cy="397031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endParaRPr lang="en-US" sz="1400" dirty="0"/>
          </a:p>
          <a:p>
            <a:pPr>
              <a:defRPr/>
            </a:pPr>
            <a:r>
              <a:rPr lang="en-US" sz="1400" b="1" dirty="0"/>
              <a:t>Test conditions:</a:t>
            </a:r>
          </a:p>
          <a:p>
            <a:pPr>
              <a:defRPr/>
            </a:pPr>
            <a:endParaRPr lang="en-US" sz="1400" b="1" dirty="0"/>
          </a:p>
          <a:p>
            <a:pPr>
              <a:defRPr/>
            </a:pPr>
            <a:r>
              <a:rPr lang="en-US" sz="1400" dirty="0"/>
              <a:t>Fs = </a:t>
            </a:r>
            <a:r>
              <a:rPr lang="en-US" sz="1400" dirty="0" smtClean="0"/>
              <a:t>160</a:t>
            </a:r>
            <a:r>
              <a:rPr lang="en-US" sz="1400" dirty="0" smtClean="0"/>
              <a:t>Msps sample CLK</a:t>
            </a:r>
          </a:p>
          <a:p>
            <a:pPr>
              <a:defRPr/>
            </a:pPr>
            <a:endParaRPr lang="en-US" sz="1400" dirty="0"/>
          </a:p>
          <a:p>
            <a:pPr>
              <a:defRPr/>
            </a:pPr>
            <a:r>
              <a:rPr lang="en-US" sz="1400" dirty="0" smtClean="0"/>
              <a:t>If = 30MHz</a:t>
            </a:r>
          </a:p>
          <a:p>
            <a:pPr>
              <a:defRPr/>
            </a:pPr>
            <a:endParaRPr lang="en-US" sz="1400" dirty="0"/>
          </a:p>
          <a:p>
            <a:pPr>
              <a:defRPr/>
            </a:pPr>
            <a:r>
              <a:rPr lang="en-US" sz="1400" dirty="0" smtClean="0"/>
              <a:t>After applying 5V to both boards, press ADC reset switch on ADC32J25EVM  </a:t>
            </a:r>
            <a:endParaRPr lang="en-US" sz="1400" dirty="0" smtClean="0"/>
          </a:p>
          <a:p>
            <a:pPr>
              <a:defRPr/>
            </a:pPr>
            <a:endParaRPr lang="en-US" sz="1400" dirty="0"/>
          </a:p>
          <a:p>
            <a:pPr>
              <a:defRPr/>
            </a:pPr>
            <a:endParaRPr lang="en-US" sz="1400" dirty="0" smtClean="0"/>
          </a:p>
          <a:p>
            <a:pPr>
              <a:defRPr/>
            </a:pPr>
            <a:endParaRPr lang="en-US" sz="1400" dirty="0" smtClean="0"/>
          </a:p>
          <a:p>
            <a:pPr>
              <a:defRPr/>
            </a:pPr>
            <a:endParaRPr lang="en-US" sz="1400" dirty="0"/>
          </a:p>
          <a:p>
            <a:pPr>
              <a:defRPr/>
            </a:pPr>
            <a:endParaRPr lang="en-US" sz="1400" dirty="0"/>
          </a:p>
          <a:p>
            <a:pPr>
              <a:defRPr/>
            </a:pPr>
            <a:endParaRPr lang="en-US" sz="1400" dirty="0"/>
          </a:p>
          <a:p>
            <a:pPr>
              <a:defRPr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1400" b="1" dirty="0"/>
          </a:p>
          <a:p>
            <a:pPr>
              <a:defRPr/>
            </a:pPr>
            <a:endParaRPr lang="en-US" sz="1400" b="1" dirty="0"/>
          </a:p>
        </p:txBody>
      </p:sp>
      <p:sp>
        <p:nvSpPr>
          <p:cNvPr id="9219" name="Title 2"/>
          <p:cNvSpPr>
            <a:spLocks noGrp="1"/>
          </p:cNvSpPr>
          <p:nvPr>
            <p:ph type="title"/>
          </p:nvPr>
        </p:nvSpPr>
        <p:spPr>
          <a:xfrm>
            <a:off x="231775" y="0"/>
            <a:ext cx="8458200" cy="814388"/>
          </a:xfrm>
        </p:spPr>
        <p:txBody>
          <a:bodyPr/>
          <a:lstStyle/>
          <a:p>
            <a:r>
              <a:rPr lang="en-US" altLang="en-US" dirty="0" smtClean="0"/>
              <a:t> 		</a:t>
            </a:r>
            <a:r>
              <a:rPr lang="en-US" altLang="en-US" dirty="0" smtClean="0"/>
              <a:t>ADC32J25 setup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 smtClean="0"/>
              <a:t>                                  </a:t>
            </a:r>
            <a:br>
              <a:rPr lang="en-US" altLang="en-US" sz="2400" dirty="0" smtClean="0"/>
            </a:br>
            <a:r>
              <a:rPr lang="en-US" altLang="en-US" sz="2400" dirty="0" smtClean="0"/>
              <a:t>   </a:t>
            </a:r>
            <a:r>
              <a:rPr lang="en-US" altLang="en-US" sz="2400" dirty="0" smtClean="0"/>
              <a:t>After GUI opens, select ADC32Jxx</a:t>
            </a:r>
            <a:br>
              <a:rPr lang="en-US" altLang="en-US" sz="2400" dirty="0" smtClean="0"/>
            </a:br>
            <a:r>
              <a:rPr lang="en-US" altLang="en-US" sz="2000" dirty="0" smtClean="0">
                <a:solidFill>
                  <a:schemeClr val="tx1"/>
                </a:solidFill>
              </a:rPr>
              <a:t> 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pic>
        <p:nvPicPr>
          <p:cNvPr id="71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81200"/>
            <a:ext cx="6167791" cy="4270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4876800" y="762000"/>
            <a:ext cx="152400" cy="152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058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 smtClean="0"/>
              <a:t>                                  </a:t>
            </a:r>
            <a:br>
              <a:rPr lang="en-US" altLang="en-US" sz="2400" dirty="0" smtClean="0"/>
            </a:br>
            <a:r>
              <a:rPr lang="en-US" altLang="en-US" sz="2400" dirty="0" smtClean="0"/>
              <a:t>    </a:t>
            </a:r>
            <a:r>
              <a:rPr lang="en-US" altLang="en-US" sz="2400" dirty="0" smtClean="0"/>
              <a:t>Go to low level view tab and load file called </a:t>
            </a:r>
            <a:br>
              <a:rPr lang="en-US" altLang="en-US" sz="2400" dirty="0" smtClean="0"/>
            </a:br>
            <a:r>
              <a:rPr lang="en-US" altLang="en-US" sz="2400" dirty="0" smtClean="0"/>
              <a:t>“ADC3xJxx_160MSPS_Operation_LMK_Setting.cfg”</a:t>
            </a:r>
            <a:br>
              <a:rPr lang="en-US" altLang="en-US" sz="2400" dirty="0" smtClean="0"/>
            </a:br>
            <a:r>
              <a:rPr lang="en-US" altLang="en-US" sz="2400" dirty="0" smtClean="0"/>
              <a:t>   </a:t>
            </a:r>
            <a:r>
              <a:rPr lang="en-US" altLang="en-US" sz="2400" dirty="0" smtClean="0"/>
              <a:t>as shown below.</a:t>
            </a:r>
            <a:r>
              <a:rPr lang="en-US" altLang="en-US" sz="2000" dirty="0" smtClean="0">
                <a:solidFill>
                  <a:schemeClr val="tx1"/>
                </a:solidFill>
              </a:rPr>
              <a:t> 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05000"/>
            <a:ext cx="7038323" cy="4367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204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 smtClean="0"/>
              <a:t>                                  </a:t>
            </a:r>
            <a:br>
              <a:rPr lang="en-US" altLang="en-US" sz="2400" dirty="0" smtClean="0"/>
            </a:br>
            <a:r>
              <a:rPr lang="en-US" altLang="en-US" sz="2400" dirty="0" smtClean="0"/>
              <a:t>             </a:t>
            </a:r>
            <a:r>
              <a:rPr lang="en-US" altLang="en-US" sz="2000" dirty="0" smtClean="0">
                <a:solidFill>
                  <a:schemeClr val="tx1"/>
                </a:solidFill>
              </a:rPr>
              <a:t>                 </a:t>
            </a:r>
            <a:r>
              <a:rPr lang="en-US" altLang="en-US" sz="2000" dirty="0" smtClean="0">
                <a:solidFill>
                  <a:schemeClr val="tx1"/>
                </a:solidFill>
              </a:rPr>
              <a:t>30MHz IF BP filter, CH1 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pic>
        <p:nvPicPr>
          <p:cNvPr id="3077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028" y="1047750"/>
            <a:ext cx="7820418" cy="494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412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 smtClean="0"/>
              <a:t>                                  </a:t>
            </a:r>
            <a:br>
              <a:rPr lang="en-US" altLang="en-US" sz="2400" dirty="0" smtClean="0"/>
            </a:br>
            <a:r>
              <a:rPr lang="en-US" altLang="en-US" sz="2400" dirty="0" smtClean="0"/>
              <a:t>             </a:t>
            </a:r>
            <a:r>
              <a:rPr lang="en-US" altLang="en-US" sz="2000" dirty="0" smtClean="0">
                <a:solidFill>
                  <a:schemeClr val="tx1"/>
                </a:solidFill>
              </a:rPr>
              <a:t>                 </a:t>
            </a:r>
            <a:r>
              <a:rPr lang="en-US" altLang="en-US" sz="2000" dirty="0" smtClean="0">
                <a:solidFill>
                  <a:schemeClr val="tx1"/>
                </a:solidFill>
              </a:rPr>
              <a:t>30MHz IF BP filter, CH2 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pic>
        <p:nvPicPr>
          <p:cNvPr id="307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028" y="1047750"/>
            <a:ext cx="7820418" cy="494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290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nalPowerpoint">
  <a:themeElements>
    <a:clrScheme name="Custom 1">
      <a:dk1>
        <a:srgbClr val="000000"/>
      </a:dk1>
      <a:lt1>
        <a:srgbClr val="FFFFFF"/>
      </a:lt1>
      <a:dk2>
        <a:srgbClr val="DE0000"/>
      </a:dk2>
      <a:lt2>
        <a:srgbClr val="808080"/>
      </a:lt2>
      <a:accent1>
        <a:srgbClr val="DE0000"/>
      </a:accent1>
      <a:accent2>
        <a:srgbClr val="AEAEAE"/>
      </a:accent2>
      <a:accent3>
        <a:srgbClr val="117788"/>
      </a:accent3>
      <a:accent4>
        <a:srgbClr val="404040"/>
      </a:accent4>
      <a:accent5>
        <a:srgbClr val="7F7F7F"/>
      </a:accent5>
      <a:accent6>
        <a:srgbClr val="32B4CE"/>
      </a:accent6>
      <a:hlink>
        <a:srgbClr val="DE0000"/>
      </a:hlink>
      <a:folHlink>
        <a:srgbClr val="AAAAAA"/>
      </a:folHlink>
    </a:clrScheme>
    <a:fontScheme name="Final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nalPowerpoint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AAAAAA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000000"/>
        </a:accent6>
        <a:hlink>
          <a:srgbClr val="FF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lPowerpoint 2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3">
        <a:dk1>
          <a:srgbClr val="808080"/>
        </a:dk1>
        <a:lt1>
          <a:srgbClr val="FFFFFF"/>
        </a:lt1>
        <a:dk2>
          <a:srgbClr val="AAAAAA"/>
        </a:dk2>
        <a:lt2>
          <a:srgbClr val="00000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DADADA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4">
        <a:dk1>
          <a:srgbClr val="000000"/>
        </a:dk1>
        <a:lt1>
          <a:srgbClr val="FF0000"/>
        </a:lt1>
        <a:dk2>
          <a:srgbClr val="FFFFFF"/>
        </a:dk2>
        <a:lt2>
          <a:srgbClr val="000000"/>
        </a:lt2>
        <a:accent1>
          <a:srgbClr val="AAAAAA"/>
        </a:accent1>
        <a:accent2>
          <a:srgbClr val="FFFFFF"/>
        </a:accent2>
        <a:accent3>
          <a:srgbClr val="FFAAAA"/>
        </a:accent3>
        <a:accent4>
          <a:srgbClr val="000000"/>
        </a:accent4>
        <a:accent5>
          <a:srgbClr val="D2D2D2"/>
        </a:accent5>
        <a:accent6>
          <a:srgbClr val="E7E7E7"/>
        </a:accent6>
        <a:hlink>
          <a:srgbClr val="00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37253</TotalTime>
  <Words>32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FinalPowerpoint</vt:lpstr>
      <vt:lpstr>        ADC32J25EVM Test         </vt:lpstr>
      <vt:lpstr>   ADC32J25 setup</vt:lpstr>
      <vt:lpstr>                                      After GUI opens, select ADC32Jxx  </vt:lpstr>
      <vt:lpstr>                                       Go to low level view tab and load file called  “ADC3xJxx_160MSPS_Operation_LMK_Setting.cfg”    as shown below. </vt:lpstr>
      <vt:lpstr>                                                                 30MHz IF BP filter, CH1 </vt:lpstr>
      <vt:lpstr>                                                                 30MHz IF BP filter, CH2 </vt:lpstr>
    </vt:vector>
  </TitlesOfParts>
  <Company>Texas Instruments Incorporated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DOCSIS EVM   @ 819.2Msps  On trimmed devices</dc:title>
  <dc:creator>a0181823</dc:creator>
  <cp:lastModifiedBy>Seton, Jim</cp:lastModifiedBy>
  <cp:revision>441</cp:revision>
  <dcterms:created xsi:type="dcterms:W3CDTF">2013-09-24T21:30:14Z</dcterms:created>
  <dcterms:modified xsi:type="dcterms:W3CDTF">2023-04-20T15:01:07Z</dcterms:modified>
</cp:coreProperties>
</file>