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4" r:id="rId3"/>
    <p:sldId id="330" r:id="rId4"/>
    <p:sldId id="333" r:id="rId5"/>
    <p:sldId id="329" r:id="rId6"/>
    <p:sldId id="33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17" d="100"/>
          <a:sy n="117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</a:t>
            </a:r>
            <a:r>
              <a:rPr lang="en-US" altLang="en-US" sz="3600" dirty="0" smtClean="0"/>
              <a:t>ADC32J25EVM </a:t>
            </a:r>
            <a:r>
              <a:rPr lang="en-US" altLang="en-US" sz="3600" dirty="0" smtClean="0"/>
              <a:t>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6338082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</a:t>
            </a:r>
            <a:r>
              <a:rPr lang="en-US" sz="1400" dirty="0" smtClean="0"/>
              <a:t>160</a:t>
            </a:r>
            <a:r>
              <a:rPr lang="en-US" sz="1400" dirty="0" smtClean="0"/>
              <a:t>Msps sample CLK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If = 30MHz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After applying 5V to both boards, press ADC reset switch on ADC32J25EVM  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</a:t>
            </a:r>
            <a:r>
              <a:rPr lang="en-US" altLang="en-US" dirty="0" smtClean="0"/>
              <a:t>ADC32J25 setup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</a:t>
            </a:r>
            <a:r>
              <a:rPr lang="en-US" altLang="en-US" sz="2400" dirty="0" smtClean="0"/>
              <a:t>After GUI opens, select ADC32Jxx</a:t>
            </a:r>
            <a:br>
              <a:rPr lang="en-US" altLang="en-US" sz="2400" dirty="0" smtClean="0"/>
            </a:br>
            <a:r>
              <a:rPr lang="en-US" altLang="en-US" sz="2000" dirty="0" smtClean="0">
                <a:solidFill>
                  <a:schemeClr val="tx1"/>
                </a:solidFill>
              </a:rPr>
              <a:t>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6167791" cy="427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876800" y="762000"/>
            <a:ext cx="1524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5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 </a:t>
            </a:r>
            <a:r>
              <a:rPr lang="en-US" altLang="en-US" sz="2400" dirty="0" smtClean="0"/>
              <a:t>Go to low level view tab and load file called </a:t>
            </a:r>
            <a:br>
              <a:rPr lang="en-US" altLang="en-US" sz="2400" dirty="0" smtClean="0"/>
            </a:br>
            <a:r>
              <a:rPr lang="en-US" altLang="en-US" sz="2400" dirty="0" smtClean="0"/>
              <a:t>“ADC3xJxx_160MSPS_Operation_LMK_Setting.cfg”</a:t>
            </a:r>
            <a:br>
              <a:rPr lang="en-US" altLang="en-US" sz="2400" dirty="0" smtClean="0"/>
            </a:br>
            <a:r>
              <a:rPr lang="en-US" altLang="en-US" sz="2400" dirty="0" smtClean="0"/>
              <a:t>   </a:t>
            </a:r>
            <a:r>
              <a:rPr lang="en-US" altLang="en-US" sz="2400" dirty="0" smtClean="0"/>
              <a:t>as shown below.</a:t>
            </a:r>
            <a:r>
              <a:rPr lang="en-US" altLang="en-US" sz="2000" dirty="0" smtClean="0">
                <a:solidFill>
                  <a:schemeClr val="tx1"/>
                </a:solidFill>
              </a:rPr>
              <a:t>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7038323" cy="436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04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30MHz IF BP filter, CH1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28" y="1047750"/>
            <a:ext cx="782041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2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30MHz IF BP filter, CH2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28" y="1047750"/>
            <a:ext cx="782041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9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37253</TotalTime>
  <Words>32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FinalPowerpoint</vt:lpstr>
      <vt:lpstr>        ADC32J25EVM Test         </vt:lpstr>
      <vt:lpstr>   ADC32J25 setup</vt:lpstr>
      <vt:lpstr>                                      After GUI opens, select ADC32Jxx  </vt:lpstr>
      <vt:lpstr>                                       Go to low level view tab and load file called  “ADC3xJxx_160MSPS_Operation_LMK_Setting.cfg”    as shown below. </vt:lpstr>
      <vt:lpstr>                                                                 30MHz IF BP filter, CH1 </vt:lpstr>
      <vt:lpstr>                                                                 30MHz IF BP filter, CH2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441</cp:revision>
  <dcterms:created xsi:type="dcterms:W3CDTF">2013-09-24T21:30:14Z</dcterms:created>
  <dcterms:modified xsi:type="dcterms:W3CDTF">2023-04-20T15:01:07Z</dcterms:modified>
</cp:coreProperties>
</file>