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59" r:id="rId5"/>
    <p:sldId id="267" r:id="rId6"/>
    <p:sldId id="25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5BE6-8FE3-4A51-B7AA-A96B489C099D}" type="datetimeFigureOut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9822-6938-4199-9026-053D484D4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371600"/>
            <a:ext cx="9067800" cy="147002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ADC32RF45 Testing</a:t>
            </a:r>
            <a:endParaRPr lang="en-U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 		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ADC32RF45, TSW14J10, VC707 Setup</a:t>
            </a:r>
            <a:endParaRPr lang="en-US" dirty="0"/>
          </a:p>
        </p:txBody>
      </p:sp>
      <p:pic>
        <p:nvPicPr>
          <p:cNvPr id="4" name="Picture 3" descr="C:\Users\a0181823\Documents\Evm\TSW\TSW14J10\User's Guide\Figure 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19629"/>
            <a:ext cx="66294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" y="914400"/>
            <a:ext cx="676592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Single tone is given as input to the device.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Test conditions: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Fs = </a:t>
            </a:r>
            <a:r>
              <a:rPr lang="en-US" sz="1400" dirty="0" smtClean="0"/>
              <a:t>external </a:t>
            </a:r>
            <a:r>
              <a:rPr lang="en-US" sz="1400" dirty="0" smtClean="0"/>
              <a:t>2.2GHz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Fin </a:t>
            </a:r>
            <a:r>
              <a:rPr lang="en-US" sz="1400" dirty="0" smtClean="0"/>
              <a:t>= 600MHz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LMK = </a:t>
            </a:r>
            <a:r>
              <a:rPr lang="en-US" sz="1400" dirty="0" smtClean="0"/>
              <a:t>2.2GHz</a:t>
            </a:r>
            <a:r>
              <a:rPr lang="en-US" sz="1400" dirty="0" smtClean="0"/>
              <a:t>, clock dist mode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Mode = 8224, 14 bit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Ref clock = </a:t>
            </a:r>
            <a:r>
              <a:rPr lang="en-US" sz="1400" dirty="0" smtClean="0"/>
              <a:t>550MHz</a:t>
            </a: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Core clock = </a:t>
            </a:r>
            <a:r>
              <a:rPr lang="en-US" sz="1400" dirty="0" smtClean="0"/>
              <a:t>275MHz</a:t>
            </a: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r>
              <a:rPr lang="en-US" altLang="en-US" dirty="0" smtClean="0"/>
              <a:t> 		           </a:t>
            </a:r>
          </a:p>
        </p:txBody>
      </p:sp>
    </p:spTree>
    <p:extLst>
      <p:ext uri="{BB962C8B-B14F-4D97-AF65-F5344CB8AC3E}">
        <p14:creationId xmlns:p14="http://schemas.microsoft.com/office/powerpoint/2010/main" val="8499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Load the following Quick Setup tab settings and click on “Program EVM”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90600"/>
            <a:ext cx="799440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 smtClean="0"/>
              <a:t>Click on Clock Outputs tab.</a:t>
            </a:r>
            <a:br>
              <a:rPr lang="en-US" sz="3000" dirty="0" smtClean="0"/>
            </a:br>
            <a:r>
              <a:rPr lang="en-US" sz="3000" dirty="0" smtClean="0"/>
              <a:t>Set </a:t>
            </a:r>
            <a:r>
              <a:rPr lang="en-US" sz="3000" dirty="0" err="1" smtClean="0"/>
              <a:t>CLKout</a:t>
            </a:r>
            <a:r>
              <a:rPr lang="en-US" sz="3000" dirty="0" smtClean="0"/>
              <a:t> 0 divider to 4</a:t>
            </a:r>
            <a:br>
              <a:rPr lang="en-US" sz="3000" dirty="0" smtClean="0"/>
            </a:br>
            <a:r>
              <a:rPr lang="en-US" sz="3000" dirty="0" smtClean="0"/>
              <a:t>Enable </a:t>
            </a:r>
            <a:r>
              <a:rPr lang="en-US" sz="3000" dirty="0" err="1" smtClean="0"/>
              <a:t>CLKout</a:t>
            </a:r>
            <a:r>
              <a:rPr lang="en-US" sz="3000" dirty="0" smtClean="0"/>
              <a:t> 12. </a:t>
            </a:r>
            <a:r>
              <a:rPr lang="en-US" sz="3000" smtClean="0"/>
              <a:t>Set the </a:t>
            </a:r>
            <a:r>
              <a:rPr lang="en-US" sz="3000" dirty="0" smtClean="0"/>
              <a:t>divider to 8, and DCLK type to LVDS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74926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8458200" cy="1470025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Open HSDCD Pro, select: “ADC32RF45_LMF_8224”</a:t>
            </a:r>
            <a:br>
              <a:rPr lang="en-US" sz="3000" dirty="0" smtClean="0"/>
            </a:br>
            <a:r>
              <a:rPr lang="en-US" sz="3000" dirty="0" smtClean="0"/>
              <a:t> </a:t>
            </a:r>
            <a:r>
              <a:rPr lang="en-US" sz="3000" dirty="0"/>
              <a:t>E</a:t>
            </a:r>
            <a:r>
              <a:rPr lang="en-US" sz="3000" dirty="0" smtClean="0"/>
              <a:t>nter “</a:t>
            </a:r>
            <a:r>
              <a:rPr lang="en-US" sz="3000" dirty="0" smtClean="0"/>
              <a:t>2.2G</a:t>
            </a:r>
            <a:r>
              <a:rPr lang="en-US" sz="3000" dirty="0" smtClean="0"/>
              <a:t>” for ADC Output Data Rate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728913"/>
            <a:ext cx="3467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381000"/>
            <a:ext cx="429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Capture results using a 600MHz input tone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2870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91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ADC32RF45 Testing</vt:lpstr>
      <vt:lpstr>              </vt:lpstr>
      <vt:lpstr>              </vt:lpstr>
      <vt:lpstr>Load the following Quick Setup tab settings and click on “Program EVM”</vt:lpstr>
      <vt:lpstr>Click on Clock Outputs tab. Set CLKout 0 divider to 4 Enable CLKout 12. Set the divider to 8, and DCLK type to LVDS</vt:lpstr>
      <vt:lpstr>Open HSDCD Pro, select: “ADC32RF45_LMF_8224”  Enter “2.2G” for ADC Output Data Rate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ADC GUI, load the values as shown below</dc:title>
  <dc:creator>a0181823</dc:creator>
  <cp:lastModifiedBy>TI User</cp:lastModifiedBy>
  <cp:revision>65</cp:revision>
  <dcterms:created xsi:type="dcterms:W3CDTF">2016-04-07T12:09:09Z</dcterms:created>
  <dcterms:modified xsi:type="dcterms:W3CDTF">2018-04-10T19:16:21Z</dcterms:modified>
</cp:coreProperties>
</file>