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4" y="-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D52E-04FC-49FE-AA78-A5DD870A7C0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FF9E-9602-428F-B791-9C2355C1C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6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D52E-04FC-49FE-AA78-A5DD870A7C0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FF9E-9602-428F-B791-9C2355C1C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72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D52E-04FC-49FE-AA78-A5DD870A7C0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FF9E-9602-428F-B791-9C2355C1C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55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D52E-04FC-49FE-AA78-A5DD870A7C0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FF9E-9602-428F-B791-9C2355C1C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26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D52E-04FC-49FE-AA78-A5DD870A7C0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FF9E-9602-428F-B791-9C2355C1C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45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D52E-04FC-49FE-AA78-A5DD870A7C0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FF9E-9602-428F-B791-9C2355C1C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05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D52E-04FC-49FE-AA78-A5DD870A7C0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FF9E-9602-428F-B791-9C2355C1C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49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D52E-04FC-49FE-AA78-A5DD870A7C0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FF9E-9602-428F-B791-9C2355C1C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04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D52E-04FC-49FE-AA78-A5DD870A7C0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FF9E-9602-428F-B791-9C2355C1C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673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D52E-04FC-49FE-AA78-A5DD870A7C0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FF9E-9602-428F-B791-9C2355C1C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13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D52E-04FC-49FE-AA78-A5DD870A7C0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FF9E-9602-428F-B791-9C2355C1C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3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6D52E-04FC-49FE-AA78-A5DD870A7C0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5FF9E-9602-428F-B791-9C2355C1C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Enable Test Pattern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Enable Test Pattern</a:t>
            </a:r>
          </a:p>
          <a:p>
            <a:r>
              <a:rPr lang="en-US" dirty="0" smtClean="0"/>
              <a:t>Write </a:t>
            </a:r>
            <a:r>
              <a:rPr lang="en-US" dirty="0"/>
              <a:t>0x06 0x02 </a:t>
            </a:r>
            <a:r>
              <a:rPr lang="en-US" dirty="0" smtClean="0"/>
              <a:t>(address data)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692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 0x0A 0x90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61" y="1600200"/>
            <a:ext cx="7200677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414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CHB 0x0A 0x09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61" y="1600200"/>
            <a:ext cx="720067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9070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CHC 0x0B 0x90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61" y="1600200"/>
            <a:ext cx="7200677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057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CHD 0x0B 0x09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61" y="1600200"/>
            <a:ext cx="720067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2940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Enable Test Pattern First</vt:lpstr>
      <vt:lpstr>CHA 0x0A 0x90</vt:lpstr>
      <vt:lpstr>CHB 0x0A 0x09</vt:lpstr>
      <vt:lpstr>CHC 0x0B 0x90</vt:lpstr>
      <vt:lpstr>CHD 0x0B 0x09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ADC3424 8 point Sine Wave Test Pattern</dc:title>
  <dc:creator>Windows User</dc:creator>
  <cp:lastModifiedBy>Windows User</cp:lastModifiedBy>
  <cp:revision>2</cp:revision>
  <dcterms:created xsi:type="dcterms:W3CDTF">2019-07-30T18:51:39Z</dcterms:created>
  <dcterms:modified xsi:type="dcterms:W3CDTF">2020-04-22T19:50:12Z</dcterms:modified>
</cp:coreProperties>
</file>