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0" r:id="rId8"/>
    <p:sldId id="259" r:id="rId9"/>
    <p:sldId id="262" r:id="rId10"/>
    <p:sldId id="261" r:id="rId11"/>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AD2DE-DCD8-D1D1-E7CD-B9A0F635AF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DE"/>
          </a:p>
        </p:txBody>
      </p:sp>
      <p:sp>
        <p:nvSpPr>
          <p:cNvPr id="3" name="Subtitle 2">
            <a:extLst>
              <a:ext uri="{FF2B5EF4-FFF2-40B4-BE49-F238E27FC236}">
                <a16:creationId xmlns:a16="http://schemas.microsoft.com/office/drawing/2014/main" id="{D61FFA69-AD2D-3C70-CFE0-EC0D5693FA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DE"/>
          </a:p>
        </p:txBody>
      </p:sp>
      <p:sp>
        <p:nvSpPr>
          <p:cNvPr id="4" name="Date Placeholder 3">
            <a:extLst>
              <a:ext uri="{FF2B5EF4-FFF2-40B4-BE49-F238E27FC236}">
                <a16:creationId xmlns:a16="http://schemas.microsoft.com/office/drawing/2014/main" id="{1F0BEEBA-7254-0C31-FC45-628414070350}"/>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5" name="Footer Placeholder 4">
            <a:extLst>
              <a:ext uri="{FF2B5EF4-FFF2-40B4-BE49-F238E27FC236}">
                <a16:creationId xmlns:a16="http://schemas.microsoft.com/office/drawing/2014/main" id="{11ECC6D5-F1CA-CAC3-9EA9-D060DC936B74}"/>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B8789784-B120-E30D-696B-4693D4A99A7E}"/>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207778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73AC-28D6-0345-AD20-77EB7F606478}"/>
              </a:ext>
            </a:extLst>
          </p:cNvPr>
          <p:cNvSpPr>
            <a:spLocks noGrp="1"/>
          </p:cNvSpPr>
          <p:nvPr>
            <p:ph type="title"/>
          </p:nvPr>
        </p:nvSpPr>
        <p:spPr/>
        <p:txBody>
          <a:bodyPr/>
          <a:lstStyle/>
          <a:p>
            <a:r>
              <a:rPr lang="en-US"/>
              <a:t>Click to edit Master title style</a:t>
            </a:r>
            <a:endParaRPr lang="en-DE"/>
          </a:p>
        </p:txBody>
      </p:sp>
      <p:sp>
        <p:nvSpPr>
          <p:cNvPr id="3" name="Vertical Text Placeholder 2">
            <a:extLst>
              <a:ext uri="{FF2B5EF4-FFF2-40B4-BE49-F238E27FC236}">
                <a16:creationId xmlns:a16="http://schemas.microsoft.com/office/drawing/2014/main" id="{2F2B1109-DA3F-7143-0F38-BFF32F8700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E58A9489-DB0C-D779-AD06-32DB464E3950}"/>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5" name="Footer Placeholder 4">
            <a:extLst>
              <a:ext uri="{FF2B5EF4-FFF2-40B4-BE49-F238E27FC236}">
                <a16:creationId xmlns:a16="http://schemas.microsoft.com/office/drawing/2014/main" id="{CE08A835-0676-9535-E864-6D32EC83A5A8}"/>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378BB015-4541-4DEC-BD92-AAC640F5544D}"/>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1798150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015C44-4471-6DAE-23FA-77E98BFAE4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DE"/>
          </a:p>
        </p:txBody>
      </p:sp>
      <p:sp>
        <p:nvSpPr>
          <p:cNvPr id="3" name="Vertical Text Placeholder 2">
            <a:extLst>
              <a:ext uri="{FF2B5EF4-FFF2-40B4-BE49-F238E27FC236}">
                <a16:creationId xmlns:a16="http://schemas.microsoft.com/office/drawing/2014/main" id="{339880BB-E248-7409-CCAC-6F64DE5606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3BF29721-E45B-2BB3-379E-DB35EAA404FB}"/>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5" name="Footer Placeholder 4">
            <a:extLst>
              <a:ext uri="{FF2B5EF4-FFF2-40B4-BE49-F238E27FC236}">
                <a16:creationId xmlns:a16="http://schemas.microsoft.com/office/drawing/2014/main" id="{F612390C-91C8-28EA-704B-E3B47F416B73}"/>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974A272C-F553-C9DC-F87C-66766DC4B07E}"/>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3115421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43A67-CC83-B05A-704A-B82BFEB375C4}"/>
              </a:ext>
            </a:extLst>
          </p:cNvPr>
          <p:cNvSpPr>
            <a:spLocks noGrp="1"/>
          </p:cNvSpPr>
          <p:nvPr>
            <p:ph type="title"/>
          </p:nvPr>
        </p:nvSpPr>
        <p:spPr/>
        <p:txBody>
          <a:bodyPr/>
          <a:lstStyle/>
          <a:p>
            <a:r>
              <a:rPr lang="en-US"/>
              <a:t>Click to edit Master title style</a:t>
            </a:r>
            <a:endParaRPr lang="en-DE"/>
          </a:p>
        </p:txBody>
      </p:sp>
      <p:sp>
        <p:nvSpPr>
          <p:cNvPr id="3" name="Content Placeholder 2">
            <a:extLst>
              <a:ext uri="{FF2B5EF4-FFF2-40B4-BE49-F238E27FC236}">
                <a16:creationId xmlns:a16="http://schemas.microsoft.com/office/drawing/2014/main" id="{D2DA11FA-CA4C-7815-6CD3-9F68ED300A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8545B7F0-71A0-CC35-AEBE-A292183797AE}"/>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5" name="Footer Placeholder 4">
            <a:extLst>
              <a:ext uri="{FF2B5EF4-FFF2-40B4-BE49-F238E27FC236}">
                <a16:creationId xmlns:a16="http://schemas.microsoft.com/office/drawing/2014/main" id="{28AE3ADB-D6FA-D877-0B43-0885D15AB1F8}"/>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028B5352-1925-94C8-6459-6D5108CE000D}"/>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7765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AEA17-EB8E-AF8E-EA21-E8D90E9DDE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DE"/>
          </a:p>
        </p:txBody>
      </p:sp>
      <p:sp>
        <p:nvSpPr>
          <p:cNvPr id="3" name="Text Placeholder 2">
            <a:extLst>
              <a:ext uri="{FF2B5EF4-FFF2-40B4-BE49-F238E27FC236}">
                <a16:creationId xmlns:a16="http://schemas.microsoft.com/office/drawing/2014/main" id="{5C75A300-80E5-7C08-9B10-342AED1963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C6B7F1-F624-463C-6840-93F10BDECC05}"/>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5" name="Footer Placeholder 4">
            <a:extLst>
              <a:ext uri="{FF2B5EF4-FFF2-40B4-BE49-F238E27FC236}">
                <a16:creationId xmlns:a16="http://schemas.microsoft.com/office/drawing/2014/main" id="{40ACE654-BDFF-F00E-9896-0CE2C2CF131D}"/>
              </a:ext>
            </a:extLst>
          </p:cNvPr>
          <p:cNvSpPr>
            <a:spLocks noGrp="1"/>
          </p:cNvSpPr>
          <p:nvPr>
            <p:ph type="ftr" sz="quarter" idx="11"/>
          </p:nvPr>
        </p:nvSpPr>
        <p:spPr/>
        <p:txBody>
          <a:bodyPr/>
          <a:lstStyle/>
          <a:p>
            <a:endParaRPr lang="en-DE"/>
          </a:p>
        </p:txBody>
      </p:sp>
      <p:sp>
        <p:nvSpPr>
          <p:cNvPr id="6" name="Slide Number Placeholder 5">
            <a:extLst>
              <a:ext uri="{FF2B5EF4-FFF2-40B4-BE49-F238E27FC236}">
                <a16:creationId xmlns:a16="http://schemas.microsoft.com/office/drawing/2014/main" id="{E53B2A58-2C26-3172-4DA0-5E331A28085A}"/>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43915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2EEBB-EFD8-B07A-41DC-37BB6A07D8CB}"/>
              </a:ext>
            </a:extLst>
          </p:cNvPr>
          <p:cNvSpPr>
            <a:spLocks noGrp="1"/>
          </p:cNvSpPr>
          <p:nvPr>
            <p:ph type="title"/>
          </p:nvPr>
        </p:nvSpPr>
        <p:spPr/>
        <p:txBody>
          <a:bodyPr/>
          <a:lstStyle/>
          <a:p>
            <a:r>
              <a:rPr lang="en-US"/>
              <a:t>Click to edit Master title style</a:t>
            </a:r>
            <a:endParaRPr lang="en-DE"/>
          </a:p>
        </p:txBody>
      </p:sp>
      <p:sp>
        <p:nvSpPr>
          <p:cNvPr id="3" name="Content Placeholder 2">
            <a:extLst>
              <a:ext uri="{FF2B5EF4-FFF2-40B4-BE49-F238E27FC236}">
                <a16:creationId xmlns:a16="http://schemas.microsoft.com/office/drawing/2014/main" id="{23358C43-F219-4AB4-5C76-C3CE61C7E2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Content Placeholder 3">
            <a:extLst>
              <a:ext uri="{FF2B5EF4-FFF2-40B4-BE49-F238E27FC236}">
                <a16:creationId xmlns:a16="http://schemas.microsoft.com/office/drawing/2014/main" id="{0BC80DF1-6843-7738-7A48-73C075E11A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5" name="Date Placeholder 4">
            <a:extLst>
              <a:ext uri="{FF2B5EF4-FFF2-40B4-BE49-F238E27FC236}">
                <a16:creationId xmlns:a16="http://schemas.microsoft.com/office/drawing/2014/main" id="{495C874F-14B4-C61C-67E3-5E9C27FFAEAE}"/>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6" name="Footer Placeholder 5">
            <a:extLst>
              <a:ext uri="{FF2B5EF4-FFF2-40B4-BE49-F238E27FC236}">
                <a16:creationId xmlns:a16="http://schemas.microsoft.com/office/drawing/2014/main" id="{189311D5-0B63-7426-2D7A-34748863A80C}"/>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2A4CAA07-A435-E96E-41B9-2EDCDC0608F0}"/>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1863164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523BD-6BF1-1C5B-1292-36B1B2A334BC}"/>
              </a:ext>
            </a:extLst>
          </p:cNvPr>
          <p:cNvSpPr>
            <a:spLocks noGrp="1"/>
          </p:cNvSpPr>
          <p:nvPr>
            <p:ph type="title"/>
          </p:nvPr>
        </p:nvSpPr>
        <p:spPr>
          <a:xfrm>
            <a:off x="839788" y="365125"/>
            <a:ext cx="10515600" cy="1325563"/>
          </a:xfrm>
        </p:spPr>
        <p:txBody>
          <a:bodyPr/>
          <a:lstStyle/>
          <a:p>
            <a:r>
              <a:rPr lang="en-US"/>
              <a:t>Click to edit Master title style</a:t>
            </a:r>
            <a:endParaRPr lang="en-DE"/>
          </a:p>
        </p:txBody>
      </p:sp>
      <p:sp>
        <p:nvSpPr>
          <p:cNvPr id="3" name="Text Placeholder 2">
            <a:extLst>
              <a:ext uri="{FF2B5EF4-FFF2-40B4-BE49-F238E27FC236}">
                <a16:creationId xmlns:a16="http://schemas.microsoft.com/office/drawing/2014/main" id="{E7FCE4F6-AC1F-5C4C-3E46-DA4E2028A8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8C7916C-327C-C871-AD21-7AD6E86D69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5" name="Text Placeholder 4">
            <a:extLst>
              <a:ext uri="{FF2B5EF4-FFF2-40B4-BE49-F238E27FC236}">
                <a16:creationId xmlns:a16="http://schemas.microsoft.com/office/drawing/2014/main" id="{5C141742-AA15-9B01-A49F-B92E73828A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0D1581-6275-B540-7159-5AE193103B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7" name="Date Placeholder 6">
            <a:extLst>
              <a:ext uri="{FF2B5EF4-FFF2-40B4-BE49-F238E27FC236}">
                <a16:creationId xmlns:a16="http://schemas.microsoft.com/office/drawing/2014/main" id="{E253485E-F982-88A8-7C18-81741688F2E7}"/>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8" name="Footer Placeholder 7">
            <a:extLst>
              <a:ext uri="{FF2B5EF4-FFF2-40B4-BE49-F238E27FC236}">
                <a16:creationId xmlns:a16="http://schemas.microsoft.com/office/drawing/2014/main" id="{1B062798-9B63-13BE-177B-E0E1EEA9E74F}"/>
              </a:ext>
            </a:extLst>
          </p:cNvPr>
          <p:cNvSpPr>
            <a:spLocks noGrp="1"/>
          </p:cNvSpPr>
          <p:nvPr>
            <p:ph type="ftr" sz="quarter" idx="11"/>
          </p:nvPr>
        </p:nvSpPr>
        <p:spPr/>
        <p:txBody>
          <a:bodyPr/>
          <a:lstStyle/>
          <a:p>
            <a:endParaRPr lang="en-DE"/>
          </a:p>
        </p:txBody>
      </p:sp>
      <p:sp>
        <p:nvSpPr>
          <p:cNvPr id="9" name="Slide Number Placeholder 8">
            <a:extLst>
              <a:ext uri="{FF2B5EF4-FFF2-40B4-BE49-F238E27FC236}">
                <a16:creationId xmlns:a16="http://schemas.microsoft.com/office/drawing/2014/main" id="{49D8608E-B60A-2BDF-7649-55449ABF57C7}"/>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332952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C7794-5A3B-5A73-6DFC-103BE4F46ED9}"/>
              </a:ext>
            </a:extLst>
          </p:cNvPr>
          <p:cNvSpPr>
            <a:spLocks noGrp="1"/>
          </p:cNvSpPr>
          <p:nvPr>
            <p:ph type="title"/>
          </p:nvPr>
        </p:nvSpPr>
        <p:spPr/>
        <p:txBody>
          <a:bodyPr/>
          <a:lstStyle/>
          <a:p>
            <a:r>
              <a:rPr lang="en-US"/>
              <a:t>Click to edit Master title style</a:t>
            </a:r>
            <a:endParaRPr lang="en-DE"/>
          </a:p>
        </p:txBody>
      </p:sp>
      <p:sp>
        <p:nvSpPr>
          <p:cNvPr id="3" name="Date Placeholder 2">
            <a:extLst>
              <a:ext uri="{FF2B5EF4-FFF2-40B4-BE49-F238E27FC236}">
                <a16:creationId xmlns:a16="http://schemas.microsoft.com/office/drawing/2014/main" id="{CCAADE81-95E7-8987-4A04-594EFFE6A4CE}"/>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4" name="Footer Placeholder 3">
            <a:extLst>
              <a:ext uri="{FF2B5EF4-FFF2-40B4-BE49-F238E27FC236}">
                <a16:creationId xmlns:a16="http://schemas.microsoft.com/office/drawing/2014/main" id="{13F73BBB-4C9B-3CE5-A9B8-D84A44279167}"/>
              </a:ext>
            </a:extLst>
          </p:cNvPr>
          <p:cNvSpPr>
            <a:spLocks noGrp="1"/>
          </p:cNvSpPr>
          <p:nvPr>
            <p:ph type="ftr" sz="quarter" idx="11"/>
          </p:nvPr>
        </p:nvSpPr>
        <p:spPr/>
        <p:txBody>
          <a:bodyPr/>
          <a:lstStyle/>
          <a:p>
            <a:endParaRPr lang="en-DE"/>
          </a:p>
        </p:txBody>
      </p:sp>
      <p:sp>
        <p:nvSpPr>
          <p:cNvPr id="5" name="Slide Number Placeholder 4">
            <a:extLst>
              <a:ext uri="{FF2B5EF4-FFF2-40B4-BE49-F238E27FC236}">
                <a16:creationId xmlns:a16="http://schemas.microsoft.com/office/drawing/2014/main" id="{B9D7D5E5-9A5D-6E99-ACA6-AF1252E64635}"/>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3944876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248874-1151-4882-1CCA-7E8360126A7D}"/>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3" name="Footer Placeholder 2">
            <a:extLst>
              <a:ext uri="{FF2B5EF4-FFF2-40B4-BE49-F238E27FC236}">
                <a16:creationId xmlns:a16="http://schemas.microsoft.com/office/drawing/2014/main" id="{1CFBFCC7-4C45-BF34-77F8-B12C8F377DCC}"/>
              </a:ext>
            </a:extLst>
          </p:cNvPr>
          <p:cNvSpPr>
            <a:spLocks noGrp="1"/>
          </p:cNvSpPr>
          <p:nvPr>
            <p:ph type="ftr" sz="quarter" idx="11"/>
          </p:nvPr>
        </p:nvSpPr>
        <p:spPr/>
        <p:txBody>
          <a:bodyPr/>
          <a:lstStyle/>
          <a:p>
            <a:endParaRPr lang="en-DE"/>
          </a:p>
        </p:txBody>
      </p:sp>
      <p:sp>
        <p:nvSpPr>
          <p:cNvPr id="4" name="Slide Number Placeholder 3">
            <a:extLst>
              <a:ext uri="{FF2B5EF4-FFF2-40B4-BE49-F238E27FC236}">
                <a16:creationId xmlns:a16="http://schemas.microsoft.com/office/drawing/2014/main" id="{D00FA44B-B0EF-284E-9F3F-719EDF493AB0}"/>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116583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2CB95-F208-CC80-1FD0-ABF44F110B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DE"/>
          </a:p>
        </p:txBody>
      </p:sp>
      <p:sp>
        <p:nvSpPr>
          <p:cNvPr id="3" name="Content Placeholder 2">
            <a:extLst>
              <a:ext uri="{FF2B5EF4-FFF2-40B4-BE49-F238E27FC236}">
                <a16:creationId xmlns:a16="http://schemas.microsoft.com/office/drawing/2014/main" id="{C5B358F5-34F9-9D0D-4063-ABE5626A5D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Text Placeholder 3">
            <a:extLst>
              <a:ext uri="{FF2B5EF4-FFF2-40B4-BE49-F238E27FC236}">
                <a16:creationId xmlns:a16="http://schemas.microsoft.com/office/drawing/2014/main" id="{07405848-9A7C-6BC7-AEF1-950632005E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D8F77C-4E27-CFB8-EB70-A57F6BB06F91}"/>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6" name="Footer Placeholder 5">
            <a:extLst>
              <a:ext uri="{FF2B5EF4-FFF2-40B4-BE49-F238E27FC236}">
                <a16:creationId xmlns:a16="http://schemas.microsoft.com/office/drawing/2014/main" id="{F2D05D29-3DBC-53ED-65D0-63C60F7CDD22}"/>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C9BBA4BA-6AC4-B8FD-A52D-F6818C997F1E}"/>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82747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1291E-A291-D4F1-8AE1-A2E41E3FE1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DE"/>
          </a:p>
        </p:txBody>
      </p:sp>
      <p:sp>
        <p:nvSpPr>
          <p:cNvPr id="3" name="Picture Placeholder 2">
            <a:extLst>
              <a:ext uri="{FF2B5EF4-FFF2-40B4-BE49-F238E27FC236}">
                <a16:creationId xmlns:a16="http://schemas.microsoft.com/office/drawing/2014/main" id="{014F7E99-CF2E-4D53-1B80-1FEC1D0DCF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E"/>
          </a:p>
        </p:txBody>
      </p:sp>
      <p:sp>
        <p:nvSpPr>
          <p:cNvPr id="4" name="Text Placeholder 3">
            <a:extLst>
              <a:ext uri="{FF2B5EF4-FFF2-40B4-BE49-F238E27FC236}">
                <a16:creationId xmlns:a16="http://schemas.microsoft.com/office/drawing/2014/main" id="{8096175F-91AC-3B1D-7FBC-72B696687E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1AD536-1537-BF39-0F59-C6FAA29B2EB1}"/>
              </a:ext>
            </a:extLst>
          </p:cNvPr>
          <p:cNvSpPr>
            <a:spLocks noGrp="1"/>
          </p:cNvSpPr>
          <p:nvPr>
            <p:ph type="dt" sz="half" idx="10"/>
          </p:nvPr>
        </p:nvSpPr>
        <p:spPr/>
        <p:txBody>
          <a:bodyPr/>
          <a:lstStyle/>
          <a:p>
            <a:fld id="{EFAD3E8D-829A-4BEE-97CE-B8A237372286}" type="datetimeFigureOut">
              <a:rPr lang="en-DE" smtClean="0"/>
              <a:t>28/07/2026</a:t>
            </a:fld>
            <a:endParaRPr lang="en-DE"/>
          </a:p>
        </p:txBody>
      </p:sp>
      <p:sp>
        <p:nvSpPr>
          <p:cNvPr id="6" name="Footer Placeholder 5">
            <a:extLst>
              <a:ext uri="{FF2B5EF4-FFF2-40B4-BE49-F238E27FC236}">
                <a16:creationId xmlns:a16="http://schemas.microsoft.com/office/drawing/2014/main" id="{8BD6FB13-4ED4-069A-9ADB-2E61C874A765}"/>
              </a:ext>
            </a:extLst>
          </p:cNvPr>
          <p:cNvSpPr>
            <a:spLocks noGrp="1"/>
          </p:cNvSpPr>
          <p:nvPr>
            <p:ph type="ftr" sz="quarter" idx="11"/>
          </p:nvPr>
        </p:nvSpPr>
        <p:spPr/>
        <p:txBody>
          <a:bodyPr/>
          <a:lstStyle/>
          <a:p>
            <a:endParaRPr lang="en-DE"/>
          </a:p>
        </p:txBody>
      </p:sp>
      <p:sp>
        <p:nvSpPr>
          <p:cNvPr id="7" name="Slide Number Placeholder 6">
            <a:extLst>
              <a:ext uri="{FF2B5EF4-FFF2-40B4-BE49-F238E27FC236}">
                <a16:creationId xmlns:a16="http://schemas.microsoft.com/office/drawing/2014/main" id="{8901477C-3C30-9F7A-149E-4758EAF9D334}"/>
              </a:ext>
            </a:extLst>
          </p:cNvPr>
          <p:cNvSpPr>
            <a:spLocks noGrp="1"/>
          </p:cNvSpPr>
          <p:nvPr>
            <p:ph type="sldNum" sz="quarter" idx="12"/>
          </p:nvPr>
        </p:nvSpPr>
        <p:spPr/>
        <p:txBody>
          <a:bodyPr/>
          <a:lstStyle/>
          <a:p>
            <a:fld id="{D3402F18-BADB-420D-91BA-A6A5F1C41F3F}" type="slidenum">
              <a:rPr lang="en-DE" smtClean="0"/>
              <a:t>‹#›</a:t>
            </a:fld>
            <a:endParaRPr lang="en-DE"/>
          </a:p>
        </p:txBody>
      </p:sp>
    </p:spTree>
    <p:extLst>
      <p:ext uri="{BB962C8B-B14F-4D97-AF65-F5344CB8AC3E}">
        <p14:creationId xmlns:p14="http://schemas.microsoft.com/office/powerpoint/2010/main" val="2122785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9CF94CB-C297-EED2-3591-6236B03FF1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DE"/>
          </a:p>
        </p:txBody>
      </p:sp>
      <p:sp>
        <p:nvSpPr>
          <p:cNvPr id="3" name="Text Placeholder 2">
            <a:extLst>
              <a:ext uri="{FF2B5EF4-FFF2-40B4-BE49-F238E27FC236}">
                <a16:creationId xmlns:a16="http://schemas.microsoft.com/office/drawing/2014/main" id="{E0A30C58-6230-D337-8423-7DD57688C4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E"/>
          </a:p>
        </p:txBody>
      </p:sp>
      <p:sp>
        <p:nvSpPr>
          <p:cNvPr id="4" name="Date Placeholder 3">
            <a:extLst>
              <a:ext uri="{FF2B5EF4-FFF2-40B4-BE49-F238E27FC236}">
                <a16:creationId xmlns:a16="http://schemas.microsoft.com/office/drawing/2014/main" id="{F601C4FF-F968-D25B-24A4-E1BBE304DA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AD3E8D-829A-4BEE-97CE-B8A237372286}" type="datetimeFigureOut">
              <a:rPr lang="en-DE" smtClean="0"/>
              <a:t>28/07/2026</a:t>
            </a:fld>
            <a:endParaRPr lang="en-DE"/>
          </a:p>
        </p:txBody>
      </p:sp>
      <p:sp>
        <p:nvSpPr>
          <p:cNvPr id="5" name="Footer Placeholder 4">
            <a:extLst>
              <a:ext uri="{FF2B5EF4-FFF2-40B4-BE49-F238E27FC236}">
                <a16:creationId xmlns:a16="http://schemas.microsoft.com/office/drawing/2014/main" id="{4179708F-45A1-3324-2F60-380E85819F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DE"/>
          </a:p>
        </p:txBody>
      </p:sp>
      <p:sp>
        <p:nvSpPr>
          <p:cNvPr id="6" name="Slide Number Placeholder 5">
            <a:extLst>
              <a:ext uri="{FF2B5EF4-FFF2-40B4-BE49-F238E27FC236}">
                <a16:creationId xmlns:a16="http://schemas.microsoft.com/office/drawing/2014/main" id="{3AEC8787-DA66-1999-5D5B-EA23599584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402F18-BADB-420D-91BA-A6A5F1C41F3F}" type="slidenum">
              <a:rPr lang="en-DE" smtClean="0"/>
              <a:t>‹#›</a:t>
            </a:fld>
            <a:endParaRPr lang="en-DE"/>
          </a:p>
        </p:txBody>
      </p:sp>
    </p:spTree>
    <p:extLst>
      <p:ext uri="{BB962C8B-B14F-4D97-AF65-F5344CB8AC3E}">
        <p14:creationId xmlns:p14="http://schemas.microsoft.com/office/powerpoint/2010/main" val="1897882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ti.com/lit/pdf/SLVUDC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4A546-E8A6-C890-2543-BFC13E4F8447}"/>
              </a:ext>
            </a:extLst>
          </p:cNvPr>
          <p:cNvSpPr>
            <a:spLocks noGrp="1"/>
          </p:cNvSpPr>
          <p:nvPr>
            <p:ph type="ctrTitle"/>
          </p:nvPr>
        </p:nvSpPr>
        <p:spPr/>
        <p:txBody>
          <a:bodyPr>
            <a:normAutofit/>
          </a:bodyPr>
          <a:lstStyle/>
          <a:p>
            <a:r>
              <a:rPr lang="en-US" altLang="ja-JP" dirty="0"/>
              <a:t>ADC3669EVM-DC Data Capture issue</a:t>
            </a:r>
            <a:endParaRPr lang="en-DE" dirty="0"/>
          </a:p>
        </p:txBody>
      </p:sp>
      <p:sp>
        <p:nvSpPr>
          <p:cNvPr id="3" name="Subtitle 2">
            <a:extLst>
              <a:ext uri="{FF2B5EF4-FFF2-40B4-BE49-F238E27FC236}">
                <a16:creationId xmlns:a16="http://schemas.microsoft.com/office/drawing/2014/main" id="{8959AEA0-057F-5F66-CC27-12B28E1B3B7D}"/>
              </a:ext>
            </a:extLst>
          </p:cNvPr>
          <p:cNvSpPr>
            <a:spLocks noGrp="1"/>
          </p:cNvSpPr>
          <p:nvPr>
            <p:ph type="subTitle" idx="1"/>
          </p:nvPr>
        </p:nvSpPr>
        <p:spPr/>
        <p:txBody>
          <a:bodyPr/>
          <a:lstStyle/>
          <a:p>
            <a:endParaRPr lang="en-DE" dirty="0"/>
          </a:p>
        </p:txBody>
      </p:sp>
    </p:spTree>
    <p:extLst>
      <p:ext uri="{BB962C8B-B14F-4D97-AF65-F5344CB8AC3E}">
        <p14:creationId xmlns:p14="http://schemas.microsoft.com/office/powerpoint/2010/main" val="2223925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91D0B-189A-4FD2-0359-5164AEFBE1BB}"/>
              </a:ext>
            </a:extLst>
          </p:cNvPr>
          <p:cNvSpPr>
            <a:spLocks noGrp="1"/>
          </p:cNvSpPr>
          <p:nvPr>
            <p:ph type="title"/>
          </p:nvPr>
        </p:nvSpPr>
        <p:spPr/>
        <p:txBody>
          <a:bodyPr/>
          <a:lstStyle/>
          <a:p>
            <a:r>
              <a:rPr lang="en-US" dirty="0"/>
              <a:t>Summary</a:t>
            </a:r>
            <a:endParaRPr lang="en-DE" dirty="0"/>
          </a:p>
        </p:txBody>
      </p:sp>
      <p:sp>
        <p:nvSpPr>
          <p:cNvPr id="3" name="Content Placeholder 2">
            <a:extLst>
              <a:ext uri="{FF2B5EF4-FFF2-40B4-BE49-F238E27FC236}">
                <a16:creationId xmlns:a16="http://schemas.microsoft.com/office/drawing/2014/main" id="{24E350BB-36DB-4040-EAE6-8E24D7F2491D}"/>
              </a:ext>
            </a:extLst>
          </p:cNvPr>
          <p:cNvSpPr>
            <a:spLocks noGrp="1"/>
          </p:cNvSpPr>
          <p:nvPr>
            <p:ph idx="1"/>
          </p:nvPr>
        </p:nvSpPr>
        <p:spPr/>
        <p:txBody>
          <a:bodyPr/>
          <a:lstStyle/>
          <a:p>
            <a:r>
              <a:rPr lang="en-US" dirty="0"/>
              <a:t>I attempted to display data in HSDC Pro (High Speed Data Converter Pro) using the TSWDC155EVM together with the ADC3669EVM-DC, but no data is displayed.</a:t>
            </a:r>
          </a:p>
          <a:p>
            <a:r>
              <a:rPr lang="en-US" altLang="ja-JP" dirty="0"/>
              <a:t>I followed the procedure described in Section 2.3, "Hardware Setup," of the </a:t>
            </a:r>
            <a:r>
              <a:rPr lang="en-US" altLang="ja-JP" dirty="0">
                <a:hlinkClick r:id="rId2"/>
              </a:rPr>
              <a:t>EVM User‘s Guide: ADC3669EVM-DC </a:t>
            </a:r>
            <a:r>
              <a:rPr lang="en-US" altLang="ja-JP" dirty="0"/>
              <a:t>exactly as instructed.</a:t>
            </a:r>
            <a:endParaRPr lang="en-US" altLang="ja-JP" dirty="0">
              <a:hlinkClick r:id="rId2"/>
            </a:endParaRPr>
          </a:p>
          <a:p>
            <a:r>
              <a:rPr lang="en-US" altLang="ja-JP" dirty="0"/>
              <a:t>According to Step 3 in Section 3.3, "Using the GUI," several LEDs should illuminate when the GUI launches correctly. However, I do not observe this behavior in my setup. </a:t>
            </a:r>
          </a:p>
        </p:txBody>
      </p:sp>
      <p:pic>
        <p:nvPicPr>
          <p:cNvPr id="5" name="Picture 4">
            <a:extLst>
              <a:ext uri="{FF2B5EF4-FFF2-40B4-BE49-F238E27FC236}">
                <a16:creationId xmlns:a16="http://schemas.microsoft.com/office/drawing/2014/main" id="{CFB43E92-9693-8BA2-998D-383BD52E1838}"/>
              </a:ext>
            </a:extLst>
          </p:cNvPr>
          <p:cNvPicPr>
            <a:picLocks noChangeAspect="1"/>
          </p:cNvPicPr>
          <p:nvPr/>
        </p:nvPicPr>
        <p:blipFill>
          <a:blip r:embed="rId3"/>
          <a:stretch>
            <a:fillRect/>
          </a:stretch>
        </p:blipFill>
        <p:spPr>
          <a:xfrm>
            <a:off x="8037576" y="5189270"/>
            <a:ext cx="2815917" cy="1526829"/>
          </a:xfrm>
          <a:prstGeom prst="rect">
            <a:avLst/>
          </a:prstGeom>
          <a:ln>
            <a:solidFill>
              <a:schemeClr val="accent1"/>
            </a:solidFill>
          </a:ln>
        </p:spPr>
      </p:pic>
    </p:spTree>
    <p:extLst>
      <p:ext uri="{BB962C8B-B14F-4D97-AF65-F5344CB8AC3E}">
        <p14:creationId xmlns:p14="http://schemas.microsoft.com/office/powerpoint/2010/main" val="1159131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70BD6-60FC-59FE-D230-E46A26D2D183}"/>
              </a:ext>
            </a:extLst>
          </p:cNvPr>
          <p:cNvSpPr>
            <a:spLocks noGrp="1"/>
          </p:cNvSpPr>
          <p:nvPr>
            <p:ph type="title"/>
          </p:nvPr>
        </p:nvSpPr>
        <p:spPr/>
        <p:txBody>
          <a:bodyPr/>
          <a:lstStyle/>
          <a:p>
            <a:r>
              <a:rPr lang="en-US" dirty="0"/>
              <a:t>Board appearance</a:t>
            </a:r>
            <a:endParaRPr lang="en-DE" dirty="0"/>
          </a:p>
        </p:txBody>
      </p:sp>
      <p:pic>
        <p:nvPicPr>
          <p:cNvPr id="5" name="Content Placeholder 4">
            <a:extLst>
              <a:ext uri="{FF2B5EF4-FFF2-40B4-BE49-F238E27FC236}">
                <a16:creationId xmlns:a16="http://schemas.microsoft.com/office/drawing/2014/main" id="{B674E501-EE45-186D-1DB0-CB4D4207A379}"/>
              </a:ext>
            </a:extLst>
          </p:cNvPr>
          <p:cNvPicPr>
            <a:picLocks noGrp="1" noChangeAspect="1"/>
          </p:cNvPicPr>
          <p:nvPr>
            <p:ph idx="1"/>
          </p:nvPr>
        </p:nvPicPr>
        <p:blipFill>
          <a:blip r:embed="rId2"/>
          <a:stretch>
            <a:fillRect/>
          </a:stretch>
        </p:blipFill>
        <p:spPr>
          <a:xfrm>
            <a:off x="838200" y="1907031"/>
            <a:ext cx="8630854" cy="4115374"/>
          </a:xfrm>
          <a:prstGeom prst="rect">
            <a:avLst/>
          </a:prstGeom>
        </p:spPr>
      </p:pic>
      <p:sp>
        <p:nvSpPr>
          <p:cNvPr id="6" name="TextBox 5">
            <a:extLst>
              <a:ext uri="{FF2B5EF4-FFF2-40B4-BE49-F238E27FC236}">
                <a16:creationId xmlns:a16="http://schemas.microsoft.com/office/drawing/2014/main" id="{1385E8A0-0D7B-90CB-DBDA-900216A04AAC}"/>
              </a:ext>
            </a:extLst>
          </p:cNvPr>
          <p:cNvSpPr txBox="1"/>
          <p:nvPr/>
        </p:nvSpPr>
        <p:spPr>
          <a:xfrm>
            <a:off x="3811303" y="1996440"/>
            <a:ext cx="2048477" cy="923330"/>
          </a:xfrm>
          <a:prstGeom prst="rect">
            <a:avLst/>
          </a:prstGeom>
          <a:solidFill>
            <a:schemeClr val="bg1"/>
          </a:solidFill>
        </p:spPr>
        <p:txBody>
          <a:bodyPr wrap="square" rtlCol="0">
            <a:spAutoFit/>
          </a:bodyPr>
          <a:lstStyle/>
          <a:p>
            <a:r>
              <a:rPr lang="en-US" dirty="0"/>
              <a:t>ADC3669EVM-DC</a:t>
            </a:r>
          </a:p>
          <a:p>
            <a:r>
              <a:rPr lang="en-US" dirty="0"/>
              <a:t>LMH5401</a:t>
            </a:r>
          </a:p>
          <a:p>
            <a:r>
              <a:rPr lang="en-US" dirty="0"/>
              <a:t>Rev B</a:t>
            </a:r>
            <a:endParaRPr lang="en-DE" dirty="0"/>
          </a:p>
        </p:txBody>
      </p:sp>
      <p:sp>
        <p:nvSpPr>
          <p:cNvPr id="7" name="TextBox 6">
            <a:extLst>
              <a:ext uri="{FF2B5EF4-FFF2-40B4-BE49-F238E27FC236}">
                <a16:creationId xmlns:a16="http://schemas.microsoft.com/office/drawing/2014/main" id="{09B9D295-204A-692E-4A62-4DA7527789EE}"/>
              </a:ext>
            </a:extLst>
          </p:cNvPr>
          <p:cNvSpPr txBox="1"/>
          <p:nvPr/>
        </p:nvSpPr>
        <p:spPr>
          <a:xfrm>
            <a:off x="6403958" y="2735104"/>
            <a:ext cx="2048477" cy="369332"/>
          </a:xfrm>
          <a:prstGeom prst="rect">
            <a:avLst/>
          </a:prstGeom>
          <a:solidFill>
            <a:schemeClr val="bg1"/>
          </a:solidFill>
        </p:spPr>
        <p:txBody>
          <a:bodyPr wrap="square" rtlCol="0">
            <a:spAutoFit/>
          </a:bodyPr>
          <a:lstStyle/>
          <a:p>
            <a:r>
              <a:rPr lang="en-US" dirty="0"/>
              <a:t>TSWDC155EVM</a:t>
            </a:r>
            <a:endParaRPr lang="en-DE" dirty="0"/>
          </a:p>
        </p:txBody>
      </p:sp>
      <p:pic>
        <p:nvPicPr>
          <p:cNvPr id="9" name="Picture 8">
            <a:extLst>
              <a:ext uri="{FF2B5EF4-FFF2-40B4-BE49-F238E27FC236}">
                <a16:creationId xmlns:a16="http://schemas.microsoft.com/office/drawing/2014/main" id="{FAD26523-E35A-049B-7E30-A8CE7DF108CA}"/>
              </a:ext>
            </a:extLst>
          </p:cNvPr>
          <p:cNvPicPr>
            <a:picLocks noChangeAspect="1"/>
          </p:cNvPicPr>
          <p:nvPr/>
        </p:nvPicPr>
        <p:blipFill>
          <a:blip r:embed="rId3"/>
          <a:stretch>
            <a:fillRect/>
          </a:stretch>
        </p:blipFill>
        <p:spPr>
          <a:xfrm>
            <a:off x="1856232" y="4916446"/>
            <a:ext cx="1819656" cy="1105959"/>
          </a:xfrm>
          <a:prstGeom prst="rect">
            <a:avLst/>
          </a:prstGeom>
          <a:ln>
            <a:solidFill>
              <a:schemeClr val="accent1"/>
            </a:solidFill>
          </a:ln>
        </p:spPr>
      </p:pic>
      <p:sp>
        <p:nvSpPr>
          <p:cNvPr id="10" name="TextBox 9">
            <a:extLst>
              <a:ext uri="{FF2B5EF4-FFF2-40B4-BE49-F238E27FC236}">
                <a16:creationId xmlns:a16="http://schemas.microsoft.com/office/drawing/2014/main" id="{41FEA376-585B-E337-0571-C7D14E681783}"/>
              </a:ext>
            </a:extLst>
          </p:cNvPr>
          <p:cNvSpPr txBox="1"/>
          <p:nvPr/>
        </p:nvSpPr>
        <p:spPr>
          <a:xfrm>
            <a:off x="1856232" y="5846544"/>
            <a:ext cx="3758184" cy="646331"/>
          </a:xfrm>
          <a:prstGeom prst="rect">
            <a:avLst/>
          </a:prstGeom>
          <a:solidFill>
            <a:schemeClr val="bg1"/>
          </a:solidFill>
          <a:ln>
            <a:solidFill>
              <a:schemeClr val="tx1"/>
            </a:solidFill>
          </a:ln>
        </p:spPr>
        <p:txBody>
          <a:bodyPr wrap="square" rtlCol="0">
            <a:spAutoFit/>
          </a:bodyPr>
          <a:lstStyle/>
          <a:p>
            <a:r>
              <a:rPr lang="en-US" altLang="ja-JP" dirty="0"/>
              <a:t>12 V connected to the DC jack side;</a:t>
            </a:r>
            <a:r>
              <a:rPr lang="ja-JP" altLang="en-US" dirty="0"/>
              <a:t>、</a:t>
            </a:r>
            <a:r>
              <a:rPr lang="en-US" altLang="ja-JP" dirty="0"/>
              <a:t> COMMS connected to the USB side.</a:t>
            </a:r>
            <a:endParaRPr lang="en-DE" dirty="0"/>
          </a:p>
        </p:txBody>
      </p:sp>
      <p:sp>
        <p:nvSpPr>
          <p:cNvPr id="11" name="Rectangle 10">
            <a:extLst>
              <a:ext uri="{FF2B5EF4-FFF2-40B4-BE49-F238E27FC236}">
                <a16:creationId xmlns:a16="http://schemas.microsoft.com/office/drawing/2014/main" id="{5B107E55-7506-3F50-20EC-42E2FECB5852}"/>
              </a:ext>
            </a:extLst>
          </p:cNvPr>
          <p:cNvSpPr/>
          <p:nvPr/>
        </p:nvSpPr>
        <p:spPr>
          <a:xfrm>
            <a:off x="2880360" y="4103076"/>
            <a:ext cx="1051560" cy="685800"/>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cxnSp>
        <p:nvCxnSpPr>
          <p:cNvPr id="13" name="Straight Connector 12">
            <a:extLst>
              <a:ext uri="{FF2B5EF4-FFF2-40B4-BE49-F238E27FC236}">
                <a16:creationId xmlns:a16="http://schemas.microsoft.com/office/drawing/2014/main" id="{73A85990-1F3B-EAB3-75FE-BD91117A0541}"/>
              </a:ext>
            </a:extLst>
          </p:cNvPr>
          <p:cNvCxnSpPr>
            <a:stCxn id="11" idx="1"/>
          </p:cNvCxnSpPr>
          <p:nvPr/>
        </p:nvCxnSpPr>
        <p:spPr>
          <a:xfrm flipH="1">
            <a:off x="1856232" y="4445976"/>
            <a:ext cx="1024128" cy="47047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15FEF28-1719-337C-C2D3-FEFF2E86C8BD}"/>
              </a:ext>
            </a:extLst>
          </p:cNvPr>
          <p:cNvCxnSpPr>
            <a:cxnSpLocks/>
            <a:stCxn id="11" idx="3"/>
            <a:endCxn id="9" idx="3"/>
          </p:cNvCxnSpPr>
          <p:nvPr/>
        </p:nvCxnSpPr>
        <p:spPr>
          <a:xfrm flipH="1">
            <a:off x="3675888" y="4445976"/>
            <a:ext cx="256032" cy="102345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6704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A8CE9-0CDE-B89F-A70D-AA7C5FDD5150}"/>
              </a:ext>
            </a:extLst>
          </p:cNvPr>
          <p:cNvSpPr>
            <a:spLocks noGrp="1"/>
          </p:cNvSpPr>
          <p:nvPr>
            <p:ph type="title"/>
          </p:nvPr>
        </p:nvSpPr>
        <p:spPr/>
        <p:txBody>
          <a:bodyPr/>
          <a:lstStyle/>
          <a:p>
            <a:r>
              <a:rPr lang="en-US" altLang="ja-JP" dirty="0"/>
              <a:t>Confirmed Jumper pin</a:t>
            </a:r>
            <a:endParaRPr lang="en-DE" dirty="0"/>
          </a:p>
        </p:txBody>
      </p:sp>
      <p:pic>
        <p:nvPicPr>
          <p:cNvPr id="5" name="Content Placeholder 4">
            <a:extLst>
              <a:ext uri="{FF2B5EF4-FFF2-40B4-BE49-F238E27FC236}">
                <a16:creationId xmlns:a16="http://schemas.microsoft.com/office/drawing/2014/main" id="{0D8CB7B8-7BF4-1B2D-290F-A57C00214BD2}"/>
              </a:ext>
            </a:extLst>
          </p:cNvPr>
          <p:cNvPicPr>
            <a:picLocks noGrp="1" noChangeAspect="1"/>
          </p:cNvPicPr>
          <p:nvPr>
            <p:ph idx="1"/>
          </p:nvPr>
        </p:nvPicPr>
        <p:blipFill>
          <a:blip r:embed="rId2"/>
          <a:stretch>
            <a:fillRect/>
          </a:stretch>
        </p:blipFill>
        <p:spPr>
          <a:xfrm>
            <a:off x="838200" y="1834769"/>
            <a:ext cx="5370570" cy="4351338"/>
          </a:xfrm>
          <a:prstGeom prst="rect">
            <a:avLst/>
          </a:prstGeom>
        </p:spPr>
      </p:pic>
      <p:pic>
        <p:nvPicPr>
          <p:cNvPr id="7" name="Picture 6">
            <a:extLst>
              <a:ext uri="{FF2B5EF4-FFF2-40B4-BE49-F238E27FC236}">
                <a16:creationId xmlns:a16="http://schemas.microsoft.com/office/drawing/2014/main" id="{2DACF41B-C2C5-0572-C453-3699A2AE8E03}"/>
              </a:ext>
            </a:extLst>
          </p:cNvPr>
          <p:cNvPicPr>
            <a:picLocks noChangeAspect="1"/>
          </p:cNvPicPr>
          <p:nvPr/>
        </p:nvPicPr>
        <p:blipFill>
          <a:blip r:embed="rId3"/>
          <a:stretch>
            <a:fillRect/>
          </a:stretch>
        </p:blipFill>
        <p:spPr>
          <a:xfrm>
            <a:off x="6590999" y="3904488"/>
            <a:ext cx="2882514" cy="1824817"/>
          </a:xfrm>
          <a:prstGeom prst="rect">
            <a:avLst/>
          </a:prstGeom>
        </p:spPr>
      </p:pic>
      <p:sp>
        <p:nvSpPr>
          <p:cNvPr id="8" name="TextBox 7">
            <a:extLst>
              <a:ext uri="{FF2B5EF4-FFF2-40B4-BE49-F238E27FC236}">
                <a16:creationId xmlns:a16="http://schemas.microsoft.com/office/drawing/2014/main" id="{E1FDE6FD-4316-86F3-E783-C2D06FC545E5}"/>
              </a:ext>
            </a:extLst>
          </p:cNvPr>
          <p:cNvSpPr txBox="1"/>
          <p:nvPr/>
        </p:nvSpPr>
        <p:spPr>
          <a:xfrm>
            <a:off x="6590999" y="2953512"/>
            <a:ext cx="3657600" cy="646331"/>
          </a:xfrm>
          <a:prstGeom prst="rect">
            <a:avLst/>
          </a:prstGeom>
          <a:noFill/>
        </p:spPr>
        <p:txBody>
          <a:bodyPr wrap="square" rtlCol="0">
            <a:spAutoFit/>
          </a:bodyPr>
          <a:lstStyle/>
          <a:p>
            <a:r>
              <a:rPr lang="en-US" dirty="0"/>
              <a:t>Same</a:t>
            </a:r>
            <a:r>
              <a:rPr lang="ja-JP" altLang="en-US" dirty="0"/>
              <a:t> </a:t>
            </a:r>
            <a:r>
              <a:rPr lang="en-US" altLang="ja-JP" dirty="0"/>
              <a:t>position as shown in the user guide</a:t>
            </a:r>
            <a:endParaRPr lang="en-DE" dirty="0"/>
          </a:p>
        </p:txBody>
      </p:sp>
    </p:spTree>
    <p:extLst>
      <p:ext uri="{BB962C8B-B14F-4D97-AF65-F5344CB8AC3E}">
        <p14:creationId xmlns:p14="http://schemas.microsoft.com/office/powerpoint/2010/main" val="3189725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5801A-8286-A389-D1A0-5D3923A68F1C}"/>
              </a:ext>
            </a:extLst>
          </p:cNvPr>
          <p:cNvSpPr>
            <a:spLocks noGrp="1"/>
          </p:cNvSpPr>
          <p:nvPr>
            <p:ph type="title"/>
          </p:nvPr>
        </p:nvSpPr>
        <p:spPr/>
        <p:txBody>
          <a:bodyPr/>
          <a:lstStyle/>
          <a:p>
            <a:r>
              <a:rPr lang="en-US" dirty="0"/>
              <a:t>OPEN GUI</a:t>
            </a:r>
            <a:endParaRPr lang="en-DE" dirty="0"/>
          </a:p>
        </p:txBody>
      </p:sp>
      <p:pic>
        <p:nvPicPr>
          <p:cNvPr id="5" name="Content Placeholder 4">
            <a:extLst>
              <a:ext uri="{FF2B5EF4-FFF2-40B4-BE49-F238E27FC236}">
                <a16:creationId xmlns:a16="http://schemas.microsoft.com/office/drawing/2014/main" id="{CE42718F-EFED-8B45-BAA6-2ADC68FCF97B}"/>
              </a:ext>
            </a:extLst>
          </p:cNvPr>
          <p:cNvPicPr>
            <a:picLocks noGrp="1" noChangeAspect="1"/>
          </p:cNvPicPr>
          <p:nvPr>
            <p:ph idx="1"/>
          </p:nvPr>
        </p:nvPicPr>
        <p:blipFill>
          <a:blip r:embed="rId2"/>
          <a:stretch>
            <a:fillRect/>
          </a:stretch>
        </p:blipFill>
        <p:spPr>
          <a:xfrm>
            <a:off x="838200" y="1322705"/>
            <a:ext cx="9207954" cy="4351338"/>
          </a:xfrm>
          <a:prstGeom prst="rect">
            <a:avLst/>
          </a:prstGeom>
        </p:spPr>
      </p:pic>
      <p:sp>
        <p:nvSpPr>
          <p:cNvPr id="6" name="TextBox 5">
            <a:extLst>
              <a:ext uri="{FF2B5EF4-FFF2-40B4-BE49-F238E27FC236}">
                <a16:creationId xmlns:a16="http://schemas.microsoft.com/office/drawing/2014/main" id="{BACA3BC9-56D7-945A-8515-D2F1D86B80FB}"/>
              </a:ext>
            </a:extLst>
          </p:cNvPr>
          <p:cNvSpPr txBox="1"/>
          <p:nvPr/>
        </p:nvSpPr>
        <p:spPr>
          <a:xfrm>
            <a:off x="838200" y="5674043"/>
            <a:ext cx="10866120" cy="923330"/>
          </a:xfrm>
          <a:prstGeom prst="rect">
            <a:avLst/>
          </a:prstGeom>
          <a:noFill/>
        </p:spPr>
        <p:txBody>
          <a:bodyPr wrap="square" rtlCol="0">
            <a:spAutoFit/>
          </a:bodyPr>
          <a:lstStyle/>
          <a:p>
            <a:r>
              <a:rPr lang="en-US" dirty="0"/>
              <a:t>The ADC3669 appears to be detected correctly, as the Program and Capture buttons are enabled and can be clicked. However, nothing is displayed in the HSDC Pro GUI after capture. The number of illuminated LEDs is also the same as shown in the "Board Appearance" photo on Page 3 of this slide.</a:t>
            </a:r>
            <a:endParaRPr lang="en-DE" dirty="0"/>
          </a:p>
        </p:txBody>
      </p:sp>
    </p:spTree>
    <p:extLst>
      <p:ext uri="{BB962C8B-B14F-4D97-AF65-F5344CB8AC3E}">
        <p14:creationId xmlns:p14="http://schemas.microsoft.com/office/powerpoint/2010/main" val="4245661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AE606-4CE0-A88E-8101-5F918C436629}"/>
              </a:ext>
            </a:extLst>
          </p:cNvPr>
          <p:cNvSpPr>
            <a:spLocks noGrp="1"/>
          </p:cNvSpPr>
          <p:nvPr>
            <p:ph type="title"/>
          </p:nvPr>
        </p:nvSpPr>
        <p:spPr/>
        <p:txBody>
          <a:bodyPr/>
          <a:lstStyle/>
          <a:p>
            <a:r>
              <a:rPr lang="en-US" dirty="0"/>
              <a:t>Environment</a:t>
            </a:r>
            <a:r>
              <a:rPr lang="ja-JP" altLang="en-US" dirty="0"/>
              <a:t> </a:t>
            </a:r>
            <a:r>
              <a:rPr lang="en-US" altLang="ja-JP" dirty="0"/>
              <a:t>Variables</a:t>
            </a:r>
            <a:endParaRPr lang="en-DE" dirty="0"/>
          </a:p>
        </p:txBody>
      </p:sp>
      <p:pic>
        <p:nvPicPr>
          <p:cNvPr id="5" name="Content Placeholder 4">
            <a:extLst>
              <a:ext uri="{FF2B5EF4-FFF2-40B4-BE49-F238E27FC236}">
                <a16:creationId xmlns:a16="http://schemas.microsoft.com/office/drawing/2014/main" id="{C7F0ECB3-E9BE-8C65-FED0-CFF31567BB99}"/>
              </a:ext>
            </a:extLst>
          </p:cNvPr>
          <p:cNvPicPr>
            <a:picLocks noGrp="1" noChangeAspect="1"/>
          </p:cNvPicPr>
          <p:nvPr>
            <p:ph idx="1"/>
          </p:nvPr>
        </p:nvPicPr>
        <p:blipFill>
          <a:blip r:embed="rId2"/>
          <a:stretch>
            <a:fillRect/>
          </a:stretch>
        </p:blipFill>
        <p:spPr>
          <a:xfrm>
            <a:off x="838200" y="1816481"/>
            <a:ext cx="5497322" cy="4351338"/>
          </a:xfrm>
          <a:prstGeom prst="rect">
            <a:avLst/>
          </a:prstGeom>
          <a:ln>
            <a:solidFill>
              <a:schemeClr val="tx1"/>
            </a:solidFill>
          </a:ln>
        </p:spPr>
      </p:pic>
      <p:sp>
        <p:nvSpPr>
          <p:cNvPr id="6" name="Rectangle 5">
            <a:extLst>
              <a:ext uri="{FF2B5EF4-FFF2-40B4-BE49-F238E27FC236}">
                <a16:creationId xmlns:a16="http://schemas.microsoft.com/office/drawing/2014/main" id="{0B7C9DDD-1AC8-5349-CFD8-C71FE30FD298}"/>
              </a:ext>
            </a:extLst>
          </p:cNvPr>
          <p:cNvSpPr/>
          <p:nvPr/>
        </p:nvSpPr>
        <p:spPr>
          <a:xfrm>
            <a:off x="987552" y="5248656"/>
            <a:ext cx="2157984" cy="17373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pic>
        <p:nvPicPr>
          <p:cNvPr id="8" name="Picture 7">
            <a:extLst>
              <a:ext uri="{FF2B5EF4-FFF2-40B4-BE49-F238E27FC236}">
                <a16:creationId xmlns:a16="http://schemas.microsoft.com/office/drawing/2014/main" id="{EB0A31F7-FD38-98D5-415C-2000FF70CD71}"/>
              </a:ext>
            </a:extLst>
          </p:cNvPr>
          <p:cNvPicPr>
            <a:picLocks noChangeAspect="1"/>
          </p:cNvPicPr>
          <p:nvPr/>
        </p:nvPicPr>
        <p:blipFill>
          <a:blip r:embed="rId3"/>
          <a:stretch>
            <a:fillRect/>
          </a:stretch>
        </p:blipFill>
        <p:spPr>
          <a:xfrm>
            <a:off x="6537960" y="2340644"/>
            <a:ext cx="3769132" cy="2799926"/>
          </a:xfrm>
          <a:prstGeom prst="rect">
            <a:avLst/>
          </a:prstGeom>
          <a:ln>
            <a:solidFill>
              <a:schemeClr val="tx1"/>
            </a:solidFill>
          </a:ln>
        </p:spPr>
      </p:pic>
      <p:sp>
        <p:nvSpPr>
          <p:cNvPr id="9" name="TextBox 8">
            <a:extLst>
              <a:ext uri="{FF2B5EF4-FFF2-40B4-BE49-F238E27FC236}">
                <a16:creationId xmlns:a16="http://schemas.microsoft.com/office/drawing/2014/main" id="{5165FBDA-A099-AFD8-F951-6FE69DEA05FF}"/>
              </a:ext>
            </a:extLst>
          </p:cNvPr>
          <p:cNvSpPr txBox="1"/>
          <p:nvPr/>
        </p:nvSpPr>
        <p:spPr>
          <a:xfrm>
            <a:off x="754380" y="1428326"/>
            <a:ext cx="7831836" cy="369332"/>
          </a:xfrm>
          <a:prstGeom prst="rect">
            <a:avLst/>
          </a:prstGeom>
          <a:noFill/>
        </p:spPr>
        <p:txBody>
          <a:bodyPr wrap="square" rtlCol="0">
            <a:spAutoFit/>
          </a:bodyPr>
          <a:lstStyle/>
          <a:p>
            <a:r>
              <a:rPr lang="en-US" altLang="ja-JP" dirty="0"/>
              <a:t>The environment variables were configured as described in the user guide.</a:t>
            </a:r>
            <a:endParaRPr lang="en-DE" dirty="0"/>
          </a:p>
        </p:txBody>
      </p:sp>
      <p:sp>
        <p:nvSpPr>
          <p:cNvPr id="12" name="Rectangle 11">
            <a:extLst>
              <a:ext uri="{FF2B5EF4-FFF2-40B4-BE49-F238E27FC236}">
                <a16:creationId xmlns:a16="http://schemas.microsoft.com/office/drawing/2014/main" id="{B9002C5F-79FE-E305-F824-37C16CF4E595}"/>
              </a:ext>
            </a:extLst>
          </p:cNvPr>
          <p:cNvSpPr/>
          <p:nvPr/>
        </p:nvSpPr>
        <p:spPr>
          <a:xfrm>
            <a:off x="7359688" y="2475343"/>
            <a:ext cx="2214079" cy="27854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556689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93568-8D56-1F5E-DD97-D8ADBFCBB787}"/>
              </a:ext>
            </a:extLst>
          </p:cNvPr>
          <p:cNvSpPr>
            <a:spLocks noGrp="1"/>
          </p:cNvSpPr>
          <p:nvPr>
            <p:ph type="title"/>
          </p:nvPr>
        </p:nvSpPr>
        <p:spPr/>
        <p:txBody>
          <a:bodyPr/>
          <a:lstStyle/>
          <a:p>
            <a:r>
              <a:rPr lang="en-US" altLang="ja-JP" dirty="0"/>
              <a:t>The device is undetected by </a:t>
            </a:r>
            <a:r>
              <a:rPr lang="en-US" altLang="ja-JP" dirty="0" err="1"/>
              <a:t>Vivado</a:t>
            </a:r>
            <a:endParaRPr lang="en-DE" dirty="0"/>
          </a:p>
        </p:txBody>
      </p:sp>
      <p:pic>
        <p:nvPicPr>
          <p:cNvPr id="5" name="Content Placeholder 4">
            <a:extLst>
              <a:ext uri="{FF2B5EF4-FFF2-40B4-BE49-F238E27FC236}">
                <a16:creationId xmlns:a16="http://schemas.microsoft.com/office/drawing/2014/main" id="{019DC8C6-D6DE-D643-474E-53A52DAC4119}"/>
              </a:ext>
            </a:extLst>
          </p:cNvPr>
          <p:cNvPicPr>
            <a:picLocks noGrp="1" noChangeAspect="1"/>
          </p:cNvPicPr>
          <p:nvPr>
            <p:ph idx="1"/>
          </p:nvPr>
        </p:nvPicPr>
        <p:blipFill>
          <a:blip r:embed="rId2"/>
          <a:stretch>
            <a:fillRect/>
          </a:stretch>
        </p:blipFill>
        <p:spPr>
          <a:xfrm>
            <a:off x="838200" y="2637111"/>
            <a:ext cx="6445681" cy="3548995"/>
          </a:xfrm>
          <a:prstGeom prst="rect">
            <a:avLst/>
          </a:prstGeom>
        </p:spPr>
      </p:pic>
      <p:sp>
        <p:nvSpPr>
          <p:cNvPr id="7" name="TextBox 6">
            <a:extLst>
              <a:ext uri="{FF2B5EF4-FFF2-40B4-BE49-F238E27FC236}">
                <a16:creationId xmlns:a16="http://schemas.microsoft.com/office/drawing/2014/main" id="{B2971559-D33A-E07D-4580-A737F1931163}"/>
              </a:ext>
            </a:extLst>
          </p:cNvPr>
          <p:cNvSpPr txBox="1"/>
          <p:nvPr/>
        </p:nvSpPr>
        <p:spPr>
          <a:xfrm>
            <a:off x="761238" y="1311549"/>
            <a:ext cx="10592562" cy="1384995"/>
          </a:xfrm>
          <a:prstGeom prst="rect">
            <a:avLst/>
          </a:prstGeom>
          <a:noFill/>
        </p:spPr>
        <p:txBody>
          <a:bodyPr wrap="square">
            <a:spAutoFit/>
          </a:bodyPr>
          <a:lstStyle/>
          <a:p>
            <a:r>
              <a:rPr lang="en-US" altLang="ja-JP" sz="2800" dirty="0"/>
              <a:t>Even when the ADC3669EVM-DC is disconnected and only the TSWDC155EVM is powered on, it is still not recognized by Hardware Manager.</a:t>
            </a:r>
            <a:endParaRPr lang="en-DE" dirty="0"/>
          </a:p>
        </p:txBody>
      </p:sp>
      <p:sp>
        <p:nvSpPr>
          <p:cNvPr id="8" name="TextBox 7">
            <a:extLst>
              <a:ext uri="{FF2B5EF4-FFF2-40B4-BE49-F238E27FC236}">
                <a16:creationId xmlns:a16="http://schemas.microsoft.com/office/drawing/2014/main" id="{2A6265F8-B8C9-C8B8-1572-C1DBF70BD727}"/>
              </a:ext>
            </a:extLst>
          </p:cNvPr>
          <p:cNvSpPr txBox="1"/>
          <p:nvPr/>
        </p:nvSpPr>
        <p:spPr>
          <a:xfrm>
            <a:off x="8461248" y="5802059"/>
            <a:ext cx="2880360" cy="369332"/>
          </a:xfrm>
          <a:prstGeom prst="rect">
            <a:avLst/>
          </a:prstGeom>
          <a:noFill/>
        </p:spPr>
        <p:txBody>
          <a:bodyPr wrap="square" rtlCol="0">
            <a:spAutoFit/>
          </a:bodyPr>
          <a:lstStyle/>
          <a:p>
            <a:pPr algn="r"/>
            <a:r>
              <a:rPr lang="ja-JP" altLang="en-US" dirty="0"/>
              <a:t>以上</a:t>
            </a:r>
            <a:endParaRPr lang="en-DE" dirty="0"/>
          </a:p>
        </p:txBody>
      </p:sp>
    </p:spTree>
    <p:extLst>
      <p:ext uri="{BB962C8B-B14F-4D97-AF65-F5344CB8AC3E}">
        <p14:creationId xmlns:p14="http://schemas.microsoft.com/office/powerpoint/2010/main" val="33042665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c19fcfc-e5f8-426e-82f7-c63120fbc7f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8A7506F8E11B8418771EEE513971FEB" ma:contentTypeVersion="9" ma:contentTypeDescription="Create a new document." ma:contentTypeScope="" ma:versionID="4670d663caa9623008cc004cdf317a05">
  <xsd:schema xmlns:xsd="http://www.w3.org/2001/XMLSchema" xmlns:xs="http://www.w3.org/2001/XMLSchema" xmlns:p="http://schemas.microsoft.com/office/2006/metadata/properties" xmlns:ns2="6c19fcfc-e5f8-426e-82f7-c63120fbc7f9" targetNamespace="http://schemas.microsoft.com/office/2006/metadata/properties" ma:root="true" ma:fieldsID="6ae8502d90594b7b0cca8263ce5f9146" ns2:_="">
    <xsd:import namespace="6c19fcfc-e5f8-426e-82f7-c63120fbc7f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19fcfc-e5f8-426e-82f7-c63120fbc7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e878ec0-781d-45b1-b7fb-46955f12e168"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02E02D-C900-4812-82C6-83006A0D0930}">
  <ds:schemaRefs>
    <ds:schemaRef ds:uri="http://schemas.microsoft.com/office/2006/metadata/properties"/>
    <ds:schemaRef ds:uri="http://schemas.microsoft.com/office/infopath/2007/PartnerControls"/>
    <ds:schemaRef ds:uri="6c19fcfc-e5f8-426e-82f7-c63120fbc7f9"/>
  </ds:schemaRefs>
</ds:datastoreItem>
</file>

<file path=customXml/itemProps2.xml><?xml version="1.0" encoding="utf-8"?>
<ds:datastoreItem xmlns:ds="http://schemas.openxmlformats.org/officeDocument/2006/customXml" ds:itemID="{3D65C957-7487-4E1F-847F-1EB4553A12CA}">
  <ds:schemaRefs>
    <ds:schemaRef ds:uri="http://schemas.microsoft.com/sharepoint/v3/contenttype/forms"/>
  </ds:schemaRefs>
</ds:datastoreItem>
</file>

<file path=customXml/itemProps3.xml><?xml version="1.0" encoding="utf-8"?>
<ds:datastoreItem xmlns:ds="http://schemas.openxmlformats.org/officeDocument/2006/customXml" ds:itemID="{2BACAD10-8ECB-4ED6-B973-11E28E8E79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19fcfc-e5f8-426e-82f7-c63120fbc7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Widescreen</PresentationFormat>
  <Paragraphs>20</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Aptos</vt:lpstr>
      <vt:lpstr>Aptos Display</vt:lpstr>
      <vt:lpstr>Arial</vt:lpstr>
      <vt:lpstr>Office Theme</vt:lpstr>
      <vt:lpstr>ADC3669EVM-DC Data Capture issue</vt:lpstr>
      <vt:lpstr>Summary</vt:lpstr>
      <vt:lpstr>Board appearance</vt:lpstr>
      <vt:lpstr>Confirmed Jumper pin</vt:lpstr>
      <vt:lpstr>OPEN GUI</vt:lpstr>
      <vt:lpstr>Environment Variables</vt:lpstr>
      <vt:lpstr>The device is undetected by Vivado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Takahiro Akahori</dc:creator>
  <cp:lastModifiedBy>Takahiro Akahori</cp:lastModifiedBy>
  <cp:revision>2</cp:revision>
  <dcterms:created xsi:type="dcterms:W3CDTF">2026-07-22T14:43:35Z</dcterms:created>
  <dcterms:modified xsi:type="dcterms:W3CDTF">2026-07-28T13:40:40Z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0x01010018A7506F8E11B8418771EEE513971FEB</vt:lpwstr>
  </property>
</Properties>
</file>