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8E383-68AE-42B5-9C31-7913419F35CA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0E609-E482-4F8F-AF92-16081E4A985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57200" y="990600"/>
            <a:ext cx="7753289" cy="3179696"/>
            <a:chOff x="3302380" y="1368716"/>
            <a:chExt cx="7753289" cy="3179696"/>
          </a:xfrm>
        </p:grpSpPr>
        <p:sp>
          <p:nvSpPr>
            <p:cNvPr id="6" name="Rectangle 5"/>
            <p:cNvSpPr/>
            <p:nvPr/>
          </p:nvSpPr>
          <p:spPr>
            <a:xfrm>
              <a:off x="8061806" y="1749732"/>
              <a:ext cx="1409365" cy="2569455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 smtClean="0">
                  <a:solidFill>
                    <a:schemeClr val="tx1"/>
                  </a:solidFill>
                </a:rPr>
                <a:t>MICRO-PROCESSOR</a:t>
              </a:r>
              <a:endParaRPr lang="en-IN" sz="1400" dirty="0" smtClean="0">
                <a:solidFill>
                  <a:schemeClr val="tx1"/>
                </a:solidFill>
              </a:endParaRPr>
            </a:p>
            <a:p>
              <a:pPr algn="ctr"/>
              <a:endParaRPr lang="en-IN" sz="14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75206" y="1791143"/>
              <a:ext cx="1631852" cy="602323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 smtClean="0">
                  <a:solidFill>
                    <a:schemeClr val="tx1"/>
                  </a:solidFill>
                </a:rPr>
                <a:t>TX517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523253" y="2096945"/>
              <a:ext cx="770057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stealt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915954" y="2084582"/>
              <a:ext cx="1136956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529798" y="3610469"/>
              <a:ext cx="747949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302380" y="1368716"/>
              <a:ext cx="0" cy="3179696"/>
            </a:xfrm>
            <a:prstGeom prst="line">
              <a:avLst/>
            </a:prstGeom>
            <a:ln w="15875">
              <a:solidFill>
                <a:srgbClr val="FFC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055669" y="1383972"/>
              <a:ext cx="0" cy="3164440"/>
            </a:xfrm>
            <a:prstGeom prst="line">
              <a:avLst/>
            </a:prstGeom>
            <a:ln w="15875">
              <a:solidFill>
                <a:srgbClr val="FFC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7469745" y="4548412"/>
              <a:ext cx="3585924" cy="0"/>
            </a:xfrm>
            <a:prstGeom prst="line">
              <a:avLst/>
            </a:prstGeom>
            <a:ln w="15875">
              <a:solidFill>
                <a:srgbClr val="FFC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281276" y="3320958"/>
              <a:ext cx="1631852" cy="602323"/>
            </a:xfrm>
            <a:prstGeom prst="rect">
              <a:avLst/>
            </a:pr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400" b="1" dirty="0" smtClean="0">
                  <a:solidFill>
                    <a:schemeClr val="tx1"/>
                  </a:solidFill>
                </a:rPr>
                <a:t>ADS4128</a:t>
              </a: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6922499" y="3659408"/>
              <a:ext cx="1136956" cy="0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6922500" y="3480707"/>
              <a:ext cx="11369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302380" y="4548412"/>
              <a:ext cx="1578712" cy="0"/>
            </a:xfrm>
            <a:prstGeom prst="line">
              <a:avLst/>
            </a:prstGeom>
            <a:ln w="15875">
              <a:solidFill>
                <a:srgbClr val="FFC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4</cp:revision>
  <dcterms:created xsi:type="dcterms:W3CDTF">2019-09-16T15:31:02Z</dcterms:created>
  <dcterms:modified xsi:type="dcterms:W3CDTF">2019-09-16T16:52:20Z</dcterms:modified>
</cp:coreProperties>
</file>