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083DE-DD6D-F578-DF7F-16B944C3D45A}" v="26" dt="2021-03-04T15:33:30.728"/>
    <p1510:client id="{19412501-42E0-468B-87FB-2BC8AAECEEDA}" v="330" dt="2021-03-04T15:11:39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9412501-42E0-468B-87FB-2BC8AAECEEDA}"/>
    <pc:docChg chg="modSld">
      <pc:chgData name="" userId="" providerId="" clId="Web-{19412501-42E0-468B-87FB-2BC8AAECEEDA}" dt="2021-03-04T14:17:27.327" v="1"/>
      <pc:docMkLst>
        <pc:docMk/>
      </pc:docMkLst>
      <pc:sldChg chg="delSp">
        <pc:chgData name="" userId="" providerId="" clId="Web-{19412501-42E0-468B-87FB-2BC8AAECEEDA}" dt="2021-03-04T14:17:27.327" v="1"/>
        <pc:sldMkLst>
          <pc:docMk/>
          <pc:sldMk cId="3962583941" sldId="256"/>
        </pc:sldMkLst>
        <pc:spChg chg="del">
          <ac:chgData name="" userId="" providerId="" clId="Web-{19412501-42E0-468B-87FB-2BC8AAECEEDA}" dt="2021-03-04T14:17:27.327" v="1"/>
          <ac:spMkLst>
            <pc:docMk/>
            <pc:sldMk cId="3962583941" sldId="256"/>
            <ac:spMk id="2" creationId="{00000000-0000-0000-0000-000000000000}"/>
          </ac:spMkLst>
        </pc:spChg>
        <pc:spChg chg="del">
          <ac:chgData name="" userId="" providerId="" clId="Web-{19412501-42E0-468B-87FB-2BC8AAECEEDA}" dt="2021-03-04T14:17:24.576" v="0"/>
          <ac:spMkLst>
            <pc:docMk/>
            <pc:sldMk cId="3962583941" sldId="256"/>
            <ac:spMk id="3" creationId="{00000000-0000-0000-0000-000000000000}"/>
          </ac:spMkLst>
        </pc:spChg>
      </pc:sldChg>
    </pc:docChg>
  </pc:docChgLst>
  <pc:docChgLst>
    <pc:chgData name="Daniele Buono" userId="S::daniele.buono@intecs.it::6a66e41b-3e22-4498-b1ae-a11a9882d5cb" providerId="AD" clId="Web-{19412501-42E0-468B-87FB-2BC8AAECEEDA}"/>
    <pc:docChg chg="modSld">
      <pc:chgData name="Daniele Buono" userId="S::daniele.buono@intecs.it::6a66e41b-3e22-4498-b1ae-a11a9882d5cb" providerId="AD" clId="Web-{19412501-42E0-468B-87FB-2BC8AAECEEDA}" dt="2021-03-04T15:11:39.681" v="298" actId="1076"/>
      <pc:docMkLst>
        <pc:docMk/>
      </pc:docMkLst>
      <pc:sldChg chg="addSp delSp modSp">
        <pc:chgData name="Daniele Buono" userId="S::daniele.buono@intecs.it::6a66e41b-3e22-4498-b1ae-a11a9882d5cb" providerId="AD" clId="Web-{19412501-42E0-468B-87FB-2BC8AAECEEDA}" dt="2021-03-04T15:11:39.681" v="298" actId="1076"/>
        <pc:sldMkLst>
          <pc:docMk/>
          <pc:sldMk cId="3962583941" sldId="256"/>
        </pc:sldMkLst>
        <pc:spChg chg="add del mod">
          <ac:chgData name="Daniele Buono" userId="S::daniele.buono@intecs.it::6a66e41b-3e22-4498-b1ae-a11a9882d5cb" providerId="AD" clId="Web-{19412501-42E0-468B-87FB-2BC8AAECEEDA}" dt="2021-03-04T14:39:04.981" v="220"/>
          <ac:spMkLst>
            <pc:docMk/>
            <pc:sldMk cId="3962583941" sldId="256"/>
            <ac:spMk id="4" creationId="{5F9D2D31-4BFA-4A6C-84F2-D99469AAF8F7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0:58.595" v="102" actId="14100"/>
          <ac:spMkLst>
            <pc:docMk/>
            <pc:sldMk cId="3962583941" sldId="256"/>
            <ac:spMk id="5" creationId="{F049A234-5C06-4C44-AFA0-21A58A7622E5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0:50.314" v="100" actId="14100"/>
          <ac:spMkLst>
            <pc:docMk/>
            <pc:sldMk cId="3962583941" sldId="256"/>
            <ac:spMk id="6" creationId="{F3ECE239-3FFC-4958-9AA4-16671BDCA104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1:18.455" v="103" actId="1076"/>
          <ac:spMkLst>
            <pc:docMk/>
            <pc:sldMk cId="3962583941" sldId="256"/>
            <ac:spMk id="8" creationId="{062246CC-F8D2-4CD2-B4F2-59A066BE532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54.667" v="210" actId="1076"/>
          <ac:spMkLst>
            <pc:docMk/>
            <pc:sldMk cId="3962583941" sldId="256"/>
            <ac:spMk id="12" creationId="{2FCC673B-B62F-4C98-BA95-9C6FB4D047AD}"/>
          </ac:spMkLst>
        </pc:spChg>
        <pc:spChg chg="add mod ord">
          <ac:chgData name="Daniele Buono" userId="S::daniele.buono@intecs.it::6a66e41b-3e22-4498-b1ae-a11a9882d5cb" providerId="AD" clId="Web-{19412501-42E0-468B-87FB-2BC8AAECEEDA}" dt="2021-03-04T14:42:13.642" v="243"/>
          <ac:spMkLst>
            <pc:docMk/>
            <pc:sldMk cId="3962583941" sldId="256"/>
            <ac:spMk id="16" creationId="{29574C9E-795E-4631-BFA6-6F3C4A037E23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1:31.922" v="234" actId="1076"/>
          <ac:spMkLst>
            <pc:docMk/>
            <pc:sldMk cId="3962583941" sldId="256"/>
            <ac:spMk id="17" creationId="{4899A2A1-8C89-41CD-B48F-D854A52A3462}"/>
          </ac:spMkLst>
        </pc:spChg>
        <pc:spChg chg="add del mod">
          <ac:chgData name="Daniele Buono" userId="S::daniele.buono@intecs.it::6a66e41b-3e22-4498-b1ae-a11a9882d5cb" providerId="AD" clId="Web-{19412501-42E0-468B-87FB-2BC8AAECEEDA}" dt="2021-03-04T14:42:30.736" v="246"/>
          <ac:spMkLst>
            <pc:docMk/>
            <pc:sldMk cId="3962583941" sldId="256"/>
            <ac:spMk id="19" creationId="{E4335E6B-296E-4401-8CA0-B193DB8C1AB8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8:38.434" v="215" actId="20577"/>
          <ac:spMkLst>
            <pc:docMk/>
            <pc:sldMk cId="3962583941" sldId="256"/>
            <ac:spMk id="20" creationId="{7E4E1D0A-CA48-4AF2-AB20-A78D1028511A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4:28.131" v="155" actId="1076"/>
          <ac:spMkLst>
            <pc:docMk/>
            <pc:sldMk cId="3962583941" sldId="256"/>
            <ac:spMk id="21" creationId="{AF023806-A3F0-4031-B8C5-5B5949825BE5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4:50.319" v="159" actId="1076"/>
          <ac:spMkLst>
            <pc:docMk/>
            <pc:sldMk cId="3962583941" sldId="256"/>
            <ac:spMk id="22" creationId="{A2E83FDE-06C8-41B7-A748-31CFD1B0DCE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44.120" v="208" actId="1076"/>
          <ac:spMkLst>
            <pc:docMk/>
            <pc:sldMk cId="3962583941" sldId="256"/>
            <ac:spMk id="24" creationId="{24C21E7A-8637-4ABF-AF0E-BF5A184C0A9B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3:46.519" v="256" actId="1076"/>
          <ac:spMkLst>
            <pc:docMk/>
            <pc:sldMk cId="3962583941" sldId="256"/>
            <ac:spMk id="28" creationId="{1B300951-27F1-43E4-B0C9-60B00EDAC1EB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0:58.883" v="290" actId="1076"/>
          <ac:spMkLst>
            <pc:docMk/>
            <pc:sldMk cId="3962583941" sldId="256"/>
            <ac:spMk id="29" creationId="{FDED1E82-F3C3-4808-BF74-4EA8D3F278DF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9"/>
          <ac:spMkLst>
            <pc:docMk/>
            <pc:sldMk cId="3962583941" sldId="256"/>
            <ac:spMk id="31" creationId="{F3DAB7A1-DBC0-4F41-B393-C017B07DC5E3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8"/>
          <ac:spMkLst>
            <pc:docMk/>
            <pc:sldMk cId="3962583941" sldId="256"/>
            <ac:spMk id="32" creationId="{95EB6865-FA28-4E7D-9FA5-1824FAC12118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7"/>
          <ac:spMkLst>
            <pc:docMk/>
            <pc:sldMk cId="3962583941" sldId="256"/>
            <ac:spMk id="33" creationId="{2BA6739A-8B4F-4F2C-BE18-270AA1A4CAD4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37.256" v="276" actId="1076"/>
          <ac:spMkLst>
            <pc:docMk/>
            <pc:sldMk cId="3962583941" sldId="256"/>
            <ac:spMk id="33" creationId="{E8181A18-7B29-4F28-B3A2-603A1A498230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6"/>
          <ac:spMkLst>
            <pc:docMk/>
            <pc:sldMk cId="3962583941" sldId="256"/>
            <ac:spMk id="34" creationId="{2763A876-D023-4641-B386-DBA9E18761EC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49.256" v="278" actId="1076"/>
          <ac:spMkLst>
            <pc:docMk/>
            <pc:sldMk cId="3962583941" sldId="256"/>
            <ac:spMk id="34" creationId="{B493C237-BC4D-40AA-8999-C27F1ED17BB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1:25.837" v="295" actId="1076"/>
          <ac:spMkLst>
            <pc:docMk/>
            <pc:sldMk cId="3962583941" sldId="256"/>
            <ac:spMk id="35" creationId="{1D21A1DB-76F8-4AD1-889D-89EE8EF3A2C0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4"/>
          <ac:spMkLst>
            <pc:docMk/>
            <pc:sldMk cId="3962583941" sldId="256"/>
            <ac:spMk id="36" creationId="{D214DC06-D53E-477B-88C2-7672E2AC0ACF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1:33.759" v="296" actId="1076"/>
          <ac:spMkLst>
            <pc:docMk/>
            <pc:sldMk cId="3962583941" sldId="256"/>
            <ac:spMk id="37" creationId="{E44E56D7-0BA2-40C8-9816-006761B4D151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59" v="190"/>
          <ac:spMkLst>
            <pc:docMk/>
            <pc:sldMk cId="3962583941" sldId="256"/>
            <ac:spMk id="40" creationId="{A84E5A90-32D1-408C-B793-C1727BD0A93B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59" v="189"/>
          <ac:spMkLst>
            <pc:docMk/>
            <pc:sldMk cId="3962583941" sldId="256"/>
            <ac:spMk id="41" creationId="{75B8F87E-A5A5-4CAB-BCAF-3E41B21949A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07.917" v="204" actId="1076"/>
          <ac:spMkLst>
            <pc:docMk/>
            <pc:sldMk cId="3962583941" sldId="256"/>
            <ac:spMk id="44" creationId="{AC3D63FF-53D5-40D6-8AE6-F08988170278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33.026" v="206" actId="1076"/>
          <ac:spMkLst>
            <pc:docMk/>
            <pc:sldMk cId="3962583941" sldId="256"/>
            <ac:spMk id="45" creationId="{29F5E7D2-87F6-438C-AA65-33B4E16B4B5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10.349" v="271" actId="1076"/>
          <ac:spMkLst>
            <pc:docMk/>
            <pc:sldMk cId="3962583941" sldId="256"/>
            <ac:spMk id="46" creationId="{CB932C63-4513-4F45-8C67-3D599AFE402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0:43.827" v="230"/>
          <ac:spMkLst>
            <pc:docMk/>
            <pc:sldMk cId="3962583941" sldId="256"/>
            <ac:spMk id="47" creationId="{1CAD4BE8-D8DF-42F1-8C85-D0FF932FD3B7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2:06.017" v="242"/>
          <ac:spMkLst>
            <pc:docMk/>
            <pc:sldMk cId="3962583941" sldId="256"/>
            <ac:spMk id="48" creationId="{73DCAA66-D060-49A7-A177-E44D0C6AB96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3:32.753" v="255" actId="14100"/>
          <ac:spMkLst>
            <pc:docMk/>
            <pc:sldMk cId="3962583941" sldId="256"/>
            <ac:spMk id="49" creationId="{2F1C7B1B-6472-407B-B4AA-31DCE4ECD3DF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4:27.442" v="263" actId="1076"/>
          <ac:spMkLst>
            <pc:docMk/>
            <pc:sldMk cId="3962583941" sldId="256"/>
            <ac:spMk id="50" creationId="{D30CA4A5-5638-452A-9B67-CB6FB13266F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4:02.941" v="259" actId="20577"/>
          <ac:spMkLst>
            <pc:docMk/>
            <pc:sldMk cId="3962583941" sldId="256"/>
            <ac:spMk id="51" creationId="{CAA76137-BCE8-4112-BE1C-2147E4AA60A9}"/>
          </ac:spMkLst>
        </pc:spChg>
        <pc:cxnChg chg="add mod">
          <ac:chgData name="Daniele Buono" userId="S::daniele.buono@intecs.it::6a66e41b-3e22-4498-b1ae-a11a9882d5cb" providerId="AD" clId="Web-{19412501-42E0-468B-87FB-2BC8AAECEEDA}" dt="2021-03-04T15:09:01.020" v="269" actId="14100"/>
          <ac:cxnSpMkLst>
            <pc:docMk/>
            <pc:sldMk cId="3962583941" sldId="256"/>
            <ac:cxnSpMk id="2" creationId="{CCAC6302-FCFA-4D74-9C75-DBEAA0AB3346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27:44.544" v="63"/>
          <ac:cxnSpMkLst>
            <pc:docMk/>
            <pc:sldMk cId="3962583941" sldId="256"/>
            <ac:cxnSpMk id="7" creationId="{0E8D56BF-1F3F-4622-84F7-D538CA8DFEA9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26:31.480" v="56"/>
          <ac:cxnSpMkLst>
            <pc:docMk/>
            <pc:sldMk cId="3962583941" sldId="256"/>
            <ac:cxnSpMk id="9" creationId="{7C5A44F6-B912-480A-A377-4320415209EB}"/>
          </ac:cxnSpMkLst>
        </pc:cxnChg>
        <pc:cxnChg chg="add del">
          <ac:chgData name="Daniele Buono" userId="S::daniele.buono@intecs.it::6a66e41b-3e22-4498-b1ae-a11a9882d5cb" providerId="AD" clId="Web-{19412501-42E0-468B-87FB-2BC8AAECEEDA}" dt="2021-03-04T14:27:06.199" v="58"/>
          <ac:cxnSpMkLst>
            <pc:docMk/>
            <pc:sldMk cId="3962583941" sldId="256"/>
            <ac:cxnSpMk id="10" creationId="{8CD378F7-B0F0-4F64-95F0-172622977C89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2:24.252" v="245"/>
          <ac:cxnSpMkLst>
            <pc:docMk/>
            <pc:sldMk cId="3962583941" sldId="256"/>
            <ac:cxnSpMk id="11" creationId="{53460FB8-39A2-458B-97CA-E295B14EBADC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07.730" v="212" actId="14100"/>
          <ac:cxnSpMkLst>
            <pc:docMk/>
            <pc:sldMk cId="3962583941" sldId="256"/>
            <ac:cxnSpMk id="13" creationId="{CE7A43FC-05EC-4783-85CE-98561D0D4F60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1:18.486" v="106" actId="1076"/>
          <ac:cxnSpMkLst>
            <pc:docMk/>
            <pc:sldMk cId="3962583941" sldId="256"/>
            <ac:cxnSpMk id="14" creationId="{B5F15AC9-B79C-4BEE-A943-D7B74EFA7E29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2:19.673" v="244"/>
          <ac:cxnSpMkLst>
            <pc:docMk/>
            <pc:sldMk cId="3962583941" sldId="256"/>
            <ac:cxnSpMk id="15" creationId="{3540D5DD-9CC3-4DAD-A94C-B63613B9189D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35:58.946" v="174" actId="14100"/>
          <ac:cxnSpMkLst>
            <pc:docMk/>
            <pc:sldMk cId="3962583941" sldId="256"/>
            <ac:cxnSpMk id="18" creationId="{B81935B9-4DCD-4DD0-A2EF-C8725C0FF2AF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4:43.630" v="265"/>
          <ac:cxnSpMkLst>
            <pc:docMk/>
            <pc:sldMk cId="3962583941" sldId="256"/>
            <ac:cxnSpMk id="23" creationId="{046A0E77-B66D-4885-B2A1-B646B65D3A68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28.746" v="214" actId="14100"/>
          <ac:cxnSpMkLst>
            <pc:docMk/>
            <pc:sldMk cId="3962583941" sldId="256"/>
            <ac:cxnSpMk id="25" creationId="{0BBA1807-D66F-438D-A11F-C19D0110ED6B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18.746" v="213" actId="14100"/>
          <ac:cxnSpMkLst>
            <pc:docMk/>
            <pc:sldMk cId="3962583941" sldId="256"/>
            <ac:cxnSpMk id="26" creationId="{7DB9B7B0-00C8-4C77-97DF-C11296ED05A8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5:10:58.899" v="291" actId="1076"/>
          <ac:cxnSpMkLst>
            <pc:docMk/>
            <pc:sldMk cId="3962583941" sldId="256"/>
            <ac:cxnSpMk id="27" creationId="{25B3950E-1EB0-4F26-BF96-B0F7B5958621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8:41.715" v="216"/>
          <ac:cxnSpMkLst>
            <pc:docMk/>
            <pc:sldMk cId="3962583941" sldId="256"/>
            <ac:cxnSpMk id="30" creationId="{B2A90FA3-9BE1-4C43-987F-EAC7807282BC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75" v="195"/>
          <ac:cxnSpMkLst>
            <pc:docMk/>
            <pc:sldMk cId="3962583941" sldId="256"/>
            <ac:cxnSpMk id="35" creationId="{48E67587-B1A5-410F-BEA7-D40B88EA1E86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0:34.523" v="285" actId="1076"/>
          <ac:cxnSpMkLst>
            <pc:docMk/>
            <pc:sldMk cId="3962583941" sldId="256"/>
            <ac:cxnSpMk id="36" creationId="{0F6223CE-DCF2-4EC8-859A-243470D0D7FA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75" v="193"/>
          <ac:cxnSpMkLst>
            <pc:docMk/>
            <pc:sldMk cId="3962583941" sldId="256"/>
            <ac:cxnSpMk id="37" creationId="{B1FD4213-E772-47C3-85B8-C87A9A315EC3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92"/>
          <ac:cxnSpMkLst>
            <pc:docMk/>
            <pc:sldMk cId="3962583941" sldId="256"/>
            <ac:cxnSpMk id="38" creationId="{533476B8-2F4C-4749-8BE1-8A1B5B9A573A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1:39.681" v="298" actId="1076"/>
          <ac:cxnSpMkLst>
            <pc:docMk/>
            <pc:sldMk cId="3962583941" sldId="256"/>
            <ac:cxnSpMk id="38" creationId="{997850F5-CBB5-40C4-8C5C-7902C00C24E0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1:15.884" v="294" actId="14100"/>
          <ac:cxnSpMkLst>
            <pc:docMk/>
            <pc:sldMk cId="3962583941" sldId="256"/>
            <ac:cxnSpMk id="39" creationId="{CDCAD759-7CA2-4848-9DEA-B9EC81DE804B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91"/>
          <ac:cxnSpMkLst>
            <pc:docMk/>
            <pc:sldMk cId="3962583941" sldId="256"/>
            <ac:cxnSpMk id="39" creationId="{FE619CFB-0335-4F05-861B-3175516C18C7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88"/>
          <ac:cxnSpMkLst>
            <pc:docMk/>
            <pc:sldMk cId="3962583941" sldId="256"/>
            <ac:cxnSpMk id="42" creationId="{34884087-5B41-4172-8558-6FB9274B7C47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6:37.166" v="201" actId="1076"/>
          <ac:cxnSpMkLst>
            <pc:docMk/>
            <pc:sldMk cId="3962583941" sldId="256"/>
            <ac:cxnSpMk id="43" creationId="{F6D62837-E653-4DCB-9B01-15974BD0C805}"/>
          </ac:cxnSpMkLst>
        </pc:cxnChg>
      </pc:sldChg>
    </pc:docChg>
  </pc:docChgLst>
  <pc:docChgLst>
    <pc:chgData name="Daniele Buono" userId="S::daniele.buono@intecs.it::6a66e41b-3e22-4498-b1ae-a11a9882d5cb" providerId="AD" clId="Web-{131083DE-DD6D-F578-DF7F-16B944C3D45A}"/>
    <pc:docChg chg="modSld">
      <pc:chgData name="Daniele Buono" userId="S::daniele.buono@intecs.it::6a66e41b-3e22-4498-b1ae-a11a9882d5cb" providerId="AD" clId="Web-{131083DE-DD6D-F578-DF7F-16B944C3D45A}" dt="2021-03-04T15:33:30.728" v="25" actId="1076"/>
      <pc:docMkLst>
        <pc:docMk/>
      </pc:docMkLst>
      <pc:sldChg chg="addSp modSp">
        <pc:chgData name="Daniele Buono" userId="S::daniele.buono@intecs.it::6a66e41b-3e22-4498-b1ae-a11a9882d5cb" providerId="AD" clId="Web-{131083DE-DD6D-F578-DF7F-16B944C3D45A}" dt="2021-03-04T15:33:30.728" v="25" actId="1076"/>
        <pc:sldMkLst>
          <pc:docMk/>
          <pc:sldMk cId="3962583941" sldId="256"/>
        </pc:sldMkLst>
        <pc:spChg chg="mod">
          <ac:chgData name="Daniele Buono" userId="S::daniele.buono@intecs.it::6a66e41b-3e22-4498-b1ae-a11a9882d5cb" providerId="AD" clId="Web-{131083DE-DD6D-F578-DF7F-16B944C3D45A}" dt="2021-03-04T15:32:39.303" v="18" actId="1076"/>
          <ac:spMkLst>
            <pc:docMk/>
            <pc:sldMk cId="3962583941" sldId="256"/>
            <ac:spMk id="29" creationId="{FDED1E82-F3C3-4808-BF74-4EA8D3F278DF}"/>
          </ac:spMkLst>
        </pc:spChg>
        <pc:spChg chg="mod">
          <ac:chgData name="Daniele Buono" userId="S::daniele.buono@intecs.it::6a66e41b-3e22-4498-b1ae-a11a9882d5cb" providerId="AD" clId="Web-{131083DE-DD6D-F578-DF7F-16B944C3D45A}" dt="2021-03-04T15:31:20.376" v="7" actId="1076"/>
          <ac:spMkLst>
            <pc:docMk/>
            <pc:sldMk cId="3962583941" sldId="256"/>
            <ac:spMk id="35" creationId="{1D21A1DB-76F8-4AD1-889D-89EE8EF3A2C0}"/>
          </ac:spMkLst>
        </pc:spChg>
        <pc:spChg chg="add mod">
          <ac:chgData name="Daniele Buono" userId="S::daniele.buono@intecs.it::6a66e41b-3e22-4498-b1ae-a11a9882d5cb" providerId="AD" clId="Web-{131083DE-DD6D-F578-DF7F-16B944C3D45A}" dt="2021-03-04T15:31:35.580" v="9" actId="1076"/>
          <ac:spMkLst>
            <pc:docMk/>
            <pc:sldMk cId="3962583941" sldId="256"/>
            <ac:spMk id="40" creationId="{B54DE802-14F5-4E0C-B152-326BAE534151}"/>
          </ac:spMkLst>
        </pc:spChg>
        <pc:spChg chg="add mod">
          <ac:chgData name="Daniele Buono" userId="S::daniele.buono@intecs.it::6a66e41b-3e22-4498-b1ae-a11a9882d5cb" providerId="AD" clId="Web-{131083DE-DD6D-F578-DF7F-16B944C3D45A}" dt="2021-03-04T15:33:30.728" v="25" actId="1076"/>
          <ac:spMkLst>
            <pc:docMk/>
            <pc:sldMk cId="3962583941" sldId="256"/>
            <ac:spMk id="54" creationId="{8E13FBDA-DEE0-4948-BAF8-2BD943EEEE96}"/>
          </ac:spMkLst>
        </pc:spChg>
        <pc:cxnChg chg="mod">
          <ac:chgData name="Daniele Buono" userId="S::daniele.buono@intecs.it::6a66e41b-3e22-4498-b1ae-a11a9882d5cb" providerId="AD" clId="Web-{131083DE-DD6D-F578-DF7F-16B944C3D45A}" dt="2021-03-04T15:31:29.627" v="8" actId="14100"/>
          <ac:cxnSpMkLst>
            <pc:docMk/>
            <pc:sldMk cId="3962583941" sldId="256"/>
            <ac:cxnSpMk id="11" creationId="{53460FB8-39A2-458B-97CA-E295B14EBADC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5:32:39.303" v="19" actId="1076"/>
          <ac:cxnSpMkLst>
            <pc:docMk/>
            <pc:sldMk cId="3962583941" sldId="256"/>
            <ac:cxnSpMk id="27" creationId="{25B3950E-1EB0-4F26-BF96-B0F7B5958621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5:30:57.547" v="4" actId="14100"/>
          <ac:cxnSpMkLst>
            <pc:docMk/>
            <pc:sldMk cId="3962583941" sldId="256"/>
            <ac:cxnSpMk id="36" creationId="{0F6223CE-DCF2-4EC8-859A-243470D0D7FA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5:31:09.344" v="6" actId="1076"/>
          <ac:cxnSpMkLst>
            <pc:docMk/>
            <pc:sldMk cId="3962583941" sldId="256"/>
            <ac:cxnSpMk id="38" creationId="{997850F5-CBB5-40C4-8C5C-7902C00C24E0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5:32:17.521" v="16" actId="14100"/>
          <ac:cxnSpMkLst>
            <pc:docMk/>
            <pc:sldMk cId="3962583941" sldId="256"/>
            <ac:cxnSpMk id="41" creationId="{B3AF7237-B4F4-4A2C-B3C2-58DEA24ED2C5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5:32:21.146" v="17" actId="14100"/>
          <ac:cxnSpMkLst>
            <pc:docMk/>
            <pc:sldMk cId="3962583941" sldId="256"/>
            <ac:cxnSpMk id="42" creationId="{DFFC85E6-C110-44BC-A7D5-B487659A22E5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5:32:55.210" v="21" actId="1076"/>
          <ac:cxnSpMkLst>
            <pc:docMk/>
            <pc:sldMk cId="3962583941" sldId="256"/>
            <ac:cxnSpMk id="52" creationId="{D8E11E9B-2A83-4E17-9C64-582A5EC39A9D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5:33:07.430" v="23" actId="1076"/>
          <ac:cxnSpMkLst>
            <pc:docMk/>
            <pc:sldMk cId="3962583941" sldId="256"/>
            <ac:cxnSpMk id="53" creationId="{6250D74C-B9EA-4FE8-A43F-F680FDF4E51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F049A234-5C06-4C44-AFA0-21A58A7622E5}"/>
              </a:ext>
            </a:extLst>
          </p:cNvPr>
          <p:cNvSpPr/>
          <p:nvPr/>
        </p:nvSpPr>
        <p:spPr>
          <a:xfrm>
            <a:off x="2502163" y="3288102"/>
            <a:ext cx="2115842" cy="1873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b"/>
          <a:lstStyle/>
          <a:p>
            <a:pPr algn="ctr"/>
            <a:r>
              <a:rPr lang="it-IT" i="1" dirty="0">
                <a:cs typeface="Calibri"/>
              </a:rPr>
              <a:t>FPGA_1</a:t>
            </a:r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3ECE239-3FFC-4958-9AA4-16671BDCA104}"/>
              </a:ext>
            </a:extLst>
          </p:cNvPr>
          <p:cNvSpPr/>
          <p:nvPr/>
        </p:nvSpPr>
        <p:spPr>
          <a:xfrm>
            <a:off x="2501229" y="3981509"/>
            <a:ext cx="940709" cy="6182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1200" i="1" dirty="0">
                <a:cs typeface="Calibri"/>
              </a:rPr>
              <a:t>JESD204B</a:t>
            </a:r>
            <a:endParaRPr lang="it-IT" sz="1200">
              <a:cs typeface="Calibri"/>
            </a:endParaRPr>
          </a:p>
          <a:p>
            <a:pPr algn="ctr"/>
            <a:r>
              <a:rPr lang="it-IT" sz="1200" i="1" dirty="0">
                <a:cs typeface="Calibri"/>
              </a:rPr>
              <a:t>Core</a:t>
            </a:r>
          </a:p>
        </p:txBody>
      </p:sp>
      <p:sp>
        <p:nvSpPr>
          <p:cNvPr id="8" name="Ritardo 7">
            <a:extLst>
              <a:ext uri="{FF2B5EF4-FFF2-40B4-BE49-F238E27FC236}">
                <a16:creationId xmlns:a16="http://schemas.microsoft.com/office/drawing/2014/main" id="{062246CC-F8D2-4CD2-B4F2-59A066BE5322}"/>
              </a:ext>
            </a:extLst>
          </p:cNvPr>
          <p:cNvSpPr/>
          <p:nvPr/>
        </p:nvSpPr>
        <p:spPr>
          <a:xfrm rot="16200000">
            <a:off x="3749308" y="3668403"/>
            <a:ext cx="197225" cy="170331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FCC673B-B62F-4C98-BA95-9C6FB4D047AD}"/>
              </a:ext>
            </a:extLst>
          </p:cNvPr>
          <p:cNvSpPr txBox="1"/>
          <p:nvPr/>
        </p:nvSpPr>
        <p:spPr>
          <a:xfrm>
            <a:off x="3509010" y="4598670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Trigger_1</a:t>
            </a:r>
            <a:endParaRPr lang="it-IT" sz="900" i="1">
              <a:cs typeface="Calibri"/>
            </a:endParaRP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CE7A43FC-05EC-4783-85CE-98561D0D4F60}"/>
              </a:ext>
            </a:extLst>
          </p:cNvPr>
          <p:cNvCxnSpPr>
            <a:cxnSpLocks/>
          </p:cNvCxnSpPr>
          <p:nvPr/>
        </p:nvCxnSpPr>
        <p:spPr>
          <a:xfrm flipH="1" flipV="1">
            <a:off x="3797001" y="3854825"/>
            <a:ext cx="7956" cy="757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B5F15AC9-B79C-4BEE-A943-D7B74EFA7E29}"/>
              </a:ext>
            </a:extLst>
          </p:cNvPr>
          <p:cNvCxnSpPr>
            <a:cxnSpLocks/>
          </p:cNvCxnSpPr>
          <p:nvPr/>
        </p:nvCxnSpPr>
        <p:spPr>
          <a:xfrm flipH="1" flipV="1">
            <a:off x="3897966" y="3851015"/>
            <a:ext cx="2241" cy="466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9574C9E-795E-4631-BFA6-6F3C4A037E23}"/>
              </a:ext>
            </a:extLst>
          </p:cNvPr>
          <p:cNvSpPr txBox="1"/>
          <p:nvPr/>
        </p:nvSpPr>
        <p:spPr>
          <a:xfrm rot="16200000">
            <a:off x="3404870" y="1310640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SYNC_1</a:t>
            </a:r>
            <a:endParaRPr lang="it-IT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99A2A1-8C89-41CD-B48F-D854A52A3462}"/>
              </a:ext>
            </a:extLst>
          </p:cNvPr>
          <p:cNvSpPr txBox="1"/>
          <p:nvPr/>
        </p:nvSpPr>
        <p:spPr>
          <a:xfrm rot="16200000">
            <a:off x="2695575" y="1392555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 err="1"/>
              <a:t>DATA_Lanes</a:t>
            </a:r>
            <a:endParaRPr lang="it-IT" dirty="0" err="1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E4E1D0A-CA48-4AF2-AB20-A78D1028511A}"/>
              </a:ext>
            </a:extLst>
          </p:cNvPr>
          <p:cNvSpPr/>
          <p:nvPr/>
        </p:nvSpPr>
        <p:spPr>
          <a:xfrm>
            <a:off x="5119633" y="3272862"/>
            <a:ext cx="2115842" cy="1873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b"/>
          <a:lstStyle/>
          <a:p>
            <a:pPr algn="ctr"/>
            <a:r>
              <a:rPr lang="it-IT" i="1" dirty="0">
                <a:cs typeface="Calibri"/>
              </a:rPr>
              <a:t>FPGA_2</a:t>
            </a:r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AF023806-A3F0-4031-B8C5-5B5949825BE5}"/>
              </a:ext>
            </a:extLst>
          </p:cNvPr>
          <p:cNvSpPr/>
          <p:nvPr/>
        </p:nvSpPr>
        <p:spPr>
          <a:xfrm>
            <a:off x="6292178" y="3970079"/>
            <a:ext cx="940709" cy="6182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1200" i="1" dirty="0">
                <a:cs typeface="Calibri"/>
              </a:rPr>
              <a:t>JESD204B</a:t>
            </a:r>
            <a:endParaRPr lang="it-IT" sz="1200">
              <a:cs typeface="Calibri"/>
            </a:endParaRPr>
          </a:p>
          <a:p>
            <a:pPr algn="ctr"/>
            <a:r>
              <a:rPr lang="it-IT" sz="1200" i="1" dirty="0">
                <a:cs typeface="Calibri"/>
              </a:rPr>
              <a:t>Core</a:t>
            </a:r>
          </a:p>
        </p:txBody>
      </p:sp>
      <p:sp>
        <p:nvSpPr>
          <p:cNvPr id="22" name="Ritardo 21">
            <a:extLst>
              <a:ext uri="{FF2B5EF4-FFF2-40B4-BE49-F238E27FC236}">
                <a16:creationId xmlns:a16="http://schemas.microsoft.com/office/drawing/2014/main" id="{A2E83FDE-06C8-41B7-A748-31CFD1B0DCE0}"/>
              </a:ext>
            </a:extLst>
          </p:cNvPr>
          <p:cNvSpPr/>
          <p:nvPr/>
        </p:nvSpPr>
        <p:spPr>
          <a:xfrm rot="16200000">
            <a:off x="5802897" y="3618872"/>
            <a:ext cx="197225" cy="170331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24C21E7A-8637-4ABF-AF0E-BF5A184C0A9B}"/>
              </a:ext>
            </a:extLst>
          </p:cNvPr>
          <p:cNvSpPr txBox="1"/>
          <p:nvPr/>
        </p:nvSpPr>
        <p:spPr>
          <a:xfrm>
            <a:off x="5650230" y="4598670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Trigger_2</a:t>
            </a:r>
            <a:endParaRPr lang="it-IT" sz="900" i="1" dirty="0">
              <a:cs typeface="Calibri"/>
            </a:endParaRP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0BBA1807-D66F-438D-A11F-C19D0110ED6B}"/>
              </a:ext>
            </a:extLst>
          </p:cNvPr>
          <p:cNvCxnSpPr>
            <a:cxnSpLocks/>
          </p:cNvCxnSpPr>
          <p:nvPr/>
        </p:nvCxnSpPr>
        <p:spPr>
          <a:xfrm flipH="1" flipV="1">
            <a:off x="5865831" y="3805294"/>
            <a:ext cx="336" cy="7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7DB9B7B0-00C8-4C77-97DF-C11296ED05A8}"/>
              </a:ext>
            </a:extLst>
          </p:cNvPr>
          <p:cNvCxnSpPr>
            <a:cxnSpLocks/>
          </p:cNvCxnSpPr>
          <p:nvPr/>
        </p:nvCxnSpPr>
        <p:spPr>
          <a:xfrm flipH="1" flipV="1">
            <a:off x="5947746" y="3801484"/>
            <a:ext cx="9861" cy="835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B300951-27F1-43E4-B0C9-60B00EDAC1EB}"/>
              </a:ext>
            </a:extLst>
          </p:cNvPr>
          <p:cNvSpPr txBox="1"/>
          <p:nvPr/>
        </p:nvSpPr>
        <p:spPr>
          <a:xfrm rot="16200000">
            <a:off x="5350509" y="1286509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SYNC_2</a:t>
            </a:r>
            <a:endParaRPr lang="it-IT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FDED1E82-F3C3-4808-BF74-4EA8D3F278DF}"/>
              </a:ext>
            </a:extLst>
          </p:cNvPr>
          <p:cNvSpPr txBox="1"/>
          <p:nvPr/>
        </p:nvSpPr>
        <p:spPr>
          <a:xfrm rot="16200000">
            <a:off x="6092825" y="1457324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 err="1"/>
              <a:t>DATA_Lanes</a:t>
            </a:r>
            <a:endParaRPr lang="it-IT" dirty="0" err="1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81935B9-4DCD-4DD0-A2EF-C8725C0FF2AF}"/>
              </a:ext>
            </a:extLst>
          </p:cNvPr>
          <p:cNvCxnSpPr/>
          <p:nvPr/>
        </p:nvCxnSpPr>
        <p:spPr>
          <a:xfrm>
            <a:off x="3895725" y="4307205"/>
            <a:ext cx="2068830" cy="1524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F6D62837-E653-4DCB-9B01-15974BD0C805}"/>
              </a:ext>
            </a:extLst>
          </p:cNvPr>
          <p:cNvCxnSpPr>
            <a:cxnSpLocks/>
          </p:cNvCxnSpPr>
          <p:nvPr/>
        </p:nvCxnSpPr>
        <p:spPr>
          <a:xfrm>
            <a:off x="3796664" y="4512944"/>
            <a:ext cx="2068830" cy="1524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>
            <a:extLst>
              <a:ext uri="{FF2B5EF4-FFF2-40B4-BE49-F238E27FC236}">
                <a16:creationId xmlns:a16="http://schemas.microsoft.com/office/drawing/2014/main" id="{AC3D63FF-53D5-40D6-8AE6-F08988170278}"/>
              </a:ext>
            </a:extLst>
          </p:cNvPr>
          <p:cNvSpPr/>
          <p:nvPr/>
        </p:nvSpPr>
        <p:spPr>
          <a:xfrm>
            <a:off x="5939790" y="4312920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29F5E7D2-87F6-438C-AA65-33B4E16B4B50}"/>
              </a:ext>
            </a:extLst>
          </p:cNvPr>
          <p:cNvSpPr/>
          <p:nvPr/>
        </p:nvSpPr>
        <p:spPr>
          <a:xfrm>
            <a:off x="3794760" y="4499609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CB932C63-4513-4F45-8C67-3D599AFE4022}"/>
              </a:ext>
            </a:extLst>
          </p:cNvPr>
          <p:cNvSpPr/>
          <p:nvPr/>
        </p:nvSpPr>
        <p:spPr>
          <a:xfrm>
            <a:off x="2694344" y="294648"/>
            <a:ext cx="1494190" cy="90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i="1" dirty="0">
                <a:cs typeface="Calibri"/>
              </a:rPr>
              <a:t>ADC_1</a:t>
            </a:r>
            <a:endParaRPr lang="it-IT" i="1" dirty="0"/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id="{1CAD4BE8-D8DF-42F1-8C85-D0FF932FD3B7}"/>
              </a:ext>
            </a:extLst>
          </p:cNvPr>
          <p:cNvSpPr/>
          <p:nvPr/>
        </p:nvSpPr>
        <p:spPr>
          <a:xfrm>
            <a:off x="2223135" y="2419985"/>
            <a:ext cx="2647950" cy="331470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73DCAA66-D060-49A7-A177-E44D0C6AB962}"/>
              </a:ext>
            </a:extLst>
          </p:cNvPr>
          <p:cNvSpPr/>
          <p:nvPr/>
        </p:nvSpPr>
        <p:spPr>
          <a:xfrm>
            <a:off x="2749550" y="2514600"/>
            <a:ext cx="1473200" cy="5778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cs typeface="Calibri"/>
              </a:rPr>
              <a:t>FMC</a:t>
            </a:r>
            <a:endParaRPr lang="it-IT" dirty="0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3540D5DD-9CC3-4DAD-A94C-B63613B9189D}"/>
              </a:ext>
            </a:extLst>
          </p:cNvPr>
          <p:cNvCxnSpPr>
            <a:cxnSpLocks/>
          </p:cNvCxnSpPr>
          <p:nvPr/>
        </p:nvCxnSpPr>
        <p:spPr>
          <a:xfrm flipH="1">
            <a:off x="3204546" y="1204408"/>
            <a:ext cx="2241" cy="2776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3460FB8-39A2-458B-97CA-E295B14EBADC}"/>
              </a:ext>
            </a:extLst>
          </p:cNvPr>
          <p:cNvCxnSpPr/>
          <p:nvPr/>
        </p:nvCxnSpPr>
        <p:spPr>
          <a:xfrm flipH="1" flipV="1">
            <a:off x="3831292" y="1181475"/>
            <a:ext cx="25418" cy="2484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id="{2F1C7B1B-6472-407B-B4AA-31DCE4ECD3DF}"/>
              </a:ext>
            </a:extLst>
          </p:cNvPr>
          <p:cNvSpPr/>
          <p:nvPr/>
        </p:nvSpPr>
        <p:spPr>
          <a:xfrm>
            <a:off x="5055235" y="2419985"/>
            <a:ext cx="2400300" cy="331470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D30CA4A5-5638-452A-9B67-CB6FB13266F2}"/>
              </a:ext>
            </a:extLst>
          </p:cNvPr>
          <p:cNvSpPr/>
          <p:nvPr/>
        </p:nvSpPr>
        <p:spPr>
          <a:xfrm>
            <a:off x="5581650" y="2508250"/>
            <a:ext cx="1562100" cy="5778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cs typeface="Calibri"/>
              </a:rPr>
              <a:t>FMC</a:t>
            </a:r>
            <a:endParaRPr lang="it-IT" dirty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CAA76137-BCE8-4112-BE1C-2147E4AA60A9}"/>
              </a:ext>
            </a:extLst>
          </p:cNvPr>
          <p:cNvSpPr/>
          <p:nvPr/>
        </p:nvSpPr>
        <p:spPr>
          <a:xfrm>
            <a:off x="5697893" y="320048"/>
            <a:ext cx="1373540" cy="90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i="1" dirty="0">
                <a:cs typeface="Calibri"/>
              </a:rPr>
              <a:t>ADC_2</a:t>
            </a:r>
            <a:endParaRPr lang="it-IT" i="1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046A0E77-B66D-4885-B2A1-B646B65D3A68}"/>
              </a:ext>
            </a:extLst>
          </p:cNvPr>
          <p:cNvCxnSpPr>
            <a:cxnSpLocks/>
          </p:cNvCxnSpPr>
          <p:nvPr/>
        </p:nvCxnSpPr>
        <p:spPr>
          <a:xfrm flipV="1">
            <a:off x="5905537" y="1228464"/>
            <a:ext cx="1569" cy="2369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5B3950E-1EB0-4F26-BF96-B0F7B5958621}"/>
              </a:ext>
            </a:extLst>
          </p:cNvPr>
          <p:cNvCxnSpPr>
            <a:cxnSpLocks/>
          </p:cNvCxnSpPr>
          <p:nvPr/>
        </p:nvCxnSpPr>
        <p:spPr>
          <a:xfrm flipH="1">
            <a:off x="6601796" y="1231078"/>
            <a:ext cx="2241" cy="2738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CCAC6302-FCFA-4D74-9C75-DBEAA0AB3346}"/>
              </a:ext>
            </a:extLst>
          </p:cNvPr>
          <p:cNvCxnSpPr/>
          <p:nvPr/>
        </p:nvCxnSpPr>
        <p:spPr>
          <a:xfrm>
            <a:off x="2905125" y="1203325"/>
            <a:ext cx="0" cy="27813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8181A18-7B29-4F28-B3A2-603A1A498230}"/>
              </a:ext>
            </a:extLst>
          </p:cNvPr>
          <p:cNvSpPr txBox="1"/>
          <p:nvPr/>
        </p:nvSpPr>
        <p:spPr>
          <a:xfrm>
            <a:off x="1908174" y="1729104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SYSREF</a:t>
            </a:r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B493C237-BC4D-40AA-8999-C27F1ED17BB2}"/>
              </a:ext>
            </a:extLst>
          </p:cNvPr>
          <p:cNvSpPr/>
          <p:nvPr/>
        </p:nvSpPr>
        <p:spPr>
          <a:xfrm>
            <a:off x="2893060" y="1946908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1D21A1DB-76F8-4AD1-889D-89EE8EF3A2C0}"/>
              </a:ext>
            </a:extLst>
          </p:cNvPr>
          <p:cNvSpPr/>
          <p:nvPr/>
        </p:nvSpPr>
        <p:spPr>
          <a:xfrm>
            <a:off x="6782435" y="2048508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0F6223CE-DCF2-4EC8-859A-243470D0D7FA}"/>
              </a:ext>
            </a:extLst>
          </p:cNvPr>
          <p:cNvCxnSpPr>
            <a:cxnSpLocks/>
          </p:cNvCxnSpPr>
          <p:nvPr/>
        </p:nvCxnSpPr>
        <p:spPr>
          <a:xfrm>
            <a:off x="1938337" y="1952942"/>
            <a:ext cx="975042" cy="1047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44E56D7-0BA2-40C8-9816-006761B4D151}"/>
              </a:ext>
            </a:extLst>
          </p:cNvPr>
          <p:cNvSpPr txBox="1"/>
          <p:nvPr/>
        </p:nvSpPr>
        <p:spPr>
          <a:xfrm>
            <a:off x="7007223" y="1837053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SYSREF</a:t>
            </a:r>
            <a:endParaRPr lang="it-IT"/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997850F5-CBB5-40C4-8C5C-7902C00C24E0}"/>
              </a:ext>
            </a:extLst>
          </p:cNvPr>
          <p:cNvCxnSpPr>
            <a:cxnSpLocks/>
          </p:cNvCxnSpPr>
          <p:nvPr/>
        </p:nvCxnSpPr>
        <p:spPr>
          <a:xfrm>
            <a:off x="6796085" y="2059303"/>
            <a:ext cx="932180" cy="571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CDCAD759-7CA2-4848-9DEA-B9EC81DE804B}"/>
              </a:ext>
            </a:extLst>
          </p:cNvPr>
          <p:cNvCxnSpPr>
            <a:cxnSpLocks/>
          </p:cNvCxnSpPr>
          <p:nvPr/>
        </p:nvCxnSpPr>
        <p:spPr>
          <a:xfrm>
            <a:off x="6784975" y="1203324"/>
            <a:ext cx="0" cy="27622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>
            <a:extLst>
              <a:ext uri="{FF2B5EF4-FFF2-40B4-BE49-F238E27FC236}">
                <a16:creationId xmlns:a16="http://schemas.microsoft.com/office/drawing/2014/main" id="{B54DE802-14F5-4E0C-B152-326BAE534151}"/>
              </a:ext>
            </a:extLst>
          </p:cNvPr>
          <p:cNvSpPr/>
          <p:nvPr/>
        </p:nvSpPr>
        <p:spPr>
          <a:xfrm>
            <a:off x="3842385" y="3432809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B3AF7237-B4F4-4A2C-B3C2-58DEA24ED2C5}"/>
              </a:ext>
            </a:extLst>
          </p:cNvPr>
          <p:cNvCxnSpPr>
            <a:cxnSpLocks/>
          </p:cNvCxnSpPr>
          <p:nvPr/>
        </p:nvCxnSpPr>
        <p:spPr>
          <a:xfrm flipV="1">
            <a:off x="3395662" y="3449318"/>
            <a:ext cx="451167" cy="381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DFFC85E6-C110-44BC-A7D5-B487659A22E5}"/>
              </a:ext>
            </a:extLst>
          </p:cNvPr>
          <p:cNvCxnSpPr>
            <a:cxnSpLocks/>
          </p:cNvCxnSpPr>
          <p:nvPr/>
        </p:nvCxnSpPr>
        <p:spPr>
          <a:xfrm flipV="1">
            <a:off x="3390899" y="3458843"/>
            <a:ext cx="3493" cy="52292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D8E11E9B-2A83-4E17-9C64-582A5EC39A9D}"/>
              </a:ext>
            </a:extLst>
          </p:cNvPr>
          <p:cNvCxnSpPr>
            <a:cxnSpLocks/>
          </p:cNvCxnSpPr>
          <p:nvPr/>
        </p:nvCxnSpPr>
        <p:spPr>
          <a:xfrm flipV="1">
            <a:off x="5891212" y="3454081"/>
            <a:ext cx="451167" cy="381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6250D74C-B9EA-4FE8-A43F-F680FDF4E519}"/>
              </a:ext>
            </a:extLst>
          </p:cNvPr>
          <p:cNvCxnSpPr>
            <a:cxnSpLocks/>
          </p:cNvCxnSpPr>
          <p:nvPr/>
        </p:nvCxnSpPr>
        <p:spPr>
          <a:xfrm flipV="1">
            <a:off x="6338885" y="3454081"/>
            <a:ext cx="3493" cy="52292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e 53">
            <a:extLst>
              <a:ext uri="{FF2B5EF4-FFF2-40B4-BE49-F238E27FC236}">
                <a16:creationId xmlns:a16="http://schemas.microsoft.com/office/drawing/2014/main" id="{8E13FBDA-DEE0-4948-BAF8-2BD943EEEE96}"/>
              </a:ext>
            </a:extLst>
          </p:cNvPr>
          <p:cNvSpPr/>
          <p:nvPr/>
        </p:nvSpPr>
        <p:spPr>
          <a:xfrm>
            <a:off x="5895023" y="3447095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/>
  <cp:revision>174</cp:revision>
  <dcterms:created xsi:type="dcterms:W3CDTF">2021-03-04T14:17:15Z</dcterms:created>
  <dcterms:modified xsi:type="dcterms:W3CDTF">2021-03-04T15:33:31Z</dcterms:modified>
</cp:coreProperties>
</file>