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20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891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261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613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205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33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703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723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109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562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43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485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FADC-B340-4AC7-9F75-57F8C6EAAE5B}" type="datetimeFigureOut">
              <a:rPr lang="da-DK" smtClean="0"/>
              <a:t>05-11-2019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5446C-014B-497B-97AA-A3CF57CC5E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147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84E5882E-2738-44F9-972D-3C95B1520296}"/>
              </a:ext>
            </a:extLst>
          </p:cNvPr>
          <p:cNvGrpSpPr/>
          <p:nvPr/>
        </p:nvGrpSpPr>
        <p:grpSpPr>
          <a:xfrm>
            <a:off x="549966" y="248218"/>
            <a:ext cx="6058197" cy="9600296"/>
            <a:chOff x="549966" y="248218"/>
            <a:chExt cx="6058197" cy="9600296"/>
          </a:xfrm>
        </p:grpSpPr>
        <p:pic>
          <p:nvPicPr>
            <p:cNvPr id="3" name="Billede 2">
              <a:extLst>
                <a:ext uri="{FF2B5EF4-FFF2-40B4-BE49-F238E27FC236}">
                  <a16:creationId xmlns:a16="http://schemas.microsoft.com/office/drawing/2014/main" id="{D105E01B-DD58-4AA9-BEA6-841D96B8BE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2082" y="833966"/>
              <a:ext cx="5693833" cy="3416300"/>
            </a:xfrm>
            <a:prstGeom prst="rect">
              <a:avLst/>
            </a:prstGeom>
          </p:spPr>
        </p:pic>
        <p:sp>
          <p:nvSpPr>
            <p:cNvPr id="6" name="Tekstfelt 5">
              <a:extLst>
                <a:ext uri="{FF2B5EF4-FFF2-40B4-BE49-F238E27FC236}">
                  <a16:creationId xmlns:a16="http://schemas.microsoft.com/office/drawing/2014/main" id="{B5811385-A672-4DF3-B009-3D0621B776D4}"/>
                </a:ext>
              </a:extLst>
            </p:cNvPr>
            <p:cNvSpPr txBox="1"/>
            <p:nvPr/>
          </p:nvSpPr>
          <p:spPr>
            <a:xfrm>
              <a:off x="5132680" y="928962"/>
              <a:ext cx="9084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solidFill>
                    <a:srgbClr val="FF0000"/>
                  </a:solidFill>
                </a:rPr>
                <a:t>HOT</a:t>
              </a:r>
            </a:p>
            <a:p>
              <a:pPr algn="ctr"/>
              <a:r>
                <a:rPr lang="da-DK" b="1" dirty="0" err="1">
                  <a:solidFill>
                    <a:srgbClr val="FF0000"/>
                  </a:solidFill>
                </a:rPr>
                <a:t>correct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61E9A31C-7E5A-41A3-AB72-1B92A0903932}"/>
                </a:ext>
              </a:extLst>
            </p:cNvPr>
            <p:cNvSpPr/>
            <p:nvPr/>
          </p:nvSpPr>
          <p:spPr>
            <a:xfrm>
              <a:off x="1136649" y="1634066"/>
              <a:ext cx="292100" cy="355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3EC90377-4AB7-4C72-9781-37F5DF02BC48}"/>
                </a:ext>
              </a:extLst>
            </p:cNvPr>
            <p:cNvSpPr txBox="1"/>
            <p:nvPr/>
          </p:nvSpPr>
          <p:spPr>
            <a:xfrm>
              <a:off x="1136649" y="1113628"/>
              <a:ext cx="7088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900" dirty="0" err="1">
                  <a:solidFill>
                    <a:srgbClr val="FF0000"/>
                  </a:solidFill>
                </a:rPr>
                <a:t>Trackmode</a:t>
              </a:r>
              <a:endParaRPr lang="da-DK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Lige pilforbindelse 10">
              <a:extLst>
                <a:ext uri="{FF2B5EF4-FFF2-40B4-BE49-F238E27FC236}">
                  <a16:creationId xmlns:a16="http://schemas.microsoft.com/office/drawing/2014/main" id="{208BFA0A-E022-4154-AC94-4F0969D832C0}"/>
                </a:ext>
              </a:extLst>
            </p:cNvPr>
            <p:cNvCxnSpPr/>
            <p:nvPr/>
          </p:nvCxnSpPr>
          <p:spPr>
            <a:xfrm flipH="1">
              <a:off x="1333499" y="1367366"/>
              <a:ext cx="95250" cy="26670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CC858877-A366-4B10-B0AE-947BFC0685B0}"/>
                </a:ext>
              </a:extLst>
            </p:cNvPr>
            <p:cNvSpPr/>
            <p:nvPr/>
          </p:nvSpPr>
          <p:spPr>
            <a:xfrm>
              <a:off x="1428749" y="1570566"/>
              <a:ext cx="1384300" cy="4977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96152C7A-9467-4C5B-BEAE-EEE264EB7565}"/>
                </a:ext>
              </a:extLst>
            </p:cNvPr>
            <p:cNvSpPr txBox="1"/>
            <p:nvPr/>
          </p:nvSpPr>
          <p:spPr>
            <a:xfrm>
              <a:off x="2045640" y="1113628"/>
              <a:ext cx="104227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900" dirty="0">
                  <a:solidFill>
                    <a:srgbClr val="FF0000"/>
                  </a:solidFill>
                </a:rPr>
                <a:t>12 bit Data output</a:t>
              </a:r>
            </a:p>
          </p:txBody>
        </p:sp>
        <p:cxnSp>
          <p:nvCxnSpPr>
            <p:cNvPr id="14" name="Lige pilforbindelse 13">
              <a:extLst>
                <a:ext uri="{FF2B5EF4-FFF2-40B4-BE49-F238E27FC236}">
                  <a16:creationId xmlns:a16="http://schemas.microsoft.com/office/drawing/2014/main" id="{2F5C3A05-C80C-43B7-9875-04F4979D7456}"/>
                </a:ext>
              </a:extLst>
            </p:cNvPr>
            <p:cNvCxnSpPr/>
            <p:nvPr/>
          </p:nvCxnSpPr>
          <p:spPr>
            <a:xfrm flipH="1">
              <a:off x="2180166" y="1298294"/>
              <a:ext cx="95250" cy="26670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C73EEED4-86CC-462D-8D5D-859036645324}"/>
                </a:ext>
              </a:extLst>
            </p:cNvPr>
            <p:cNvSpPr/>
            <p:nvPr/>
          </p:nvSpPr>
          <p:spPr>
            <a:xfrm>
              <a:off x="3162299" y="1608666"/>
              <a:ext cx="292100" cy="355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0A1FA7D1-3908-478E-81DA-08658351D4D6}"/>
                </a:ext>
              </a:extLst>
            </p:cNvPr>
            <p:cNvSpPr/>
            <p:nvPr/>
          </p:nvSpPr>
          <p:spPr>
            <a:xfrm>
              <a:off x="3448049" y="1538816"/>
              <a:ext cx="1384300" cy="4977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cxnSp>
          <p:nvCxnSpPr>
            <p:cNvPr id="28" name="Lige pilforbindelse 27">
              <a:extLst>
                <a:ext uri="{FF2B5EF4-FFF2-40B4-BE49-F238E27FC236}">
                  <a16:creationId xmlns:a16="http://schemas.microsoft.com/office/drawing/2014/main" id="{74C58DB7-BF8C-4143-8CE0-83DE84BE2E3A}"/>
                </a:ext>
              </a:extLst>
            </p:cNvPr>
            <p:cNvCxnSpPr>
              <a:cxnSpLocks/>
            </p:cNvCxnSpPr>
            <p:nvPr/>
          </p:nvCxnSpPr>
          <p:spPr>
            <a:xfrm>
              <a:off x="3063294" y="1557866"/>
              <a:ext cx="84424" cy="149296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kstfelt 29">
              <a:extLst>
                <a:ext uri="{FF2B5EF4-FFF2-40B4-BE49-F238E27FC236}">
                  <a16:creationId xmlns:a16="http://schemas.microsoft.com/office/drawing/2014/main" id="{401103F2-D1B7-4C9D-9DD7-644936FD3516}"/>
                </a:ext>
              </a:extLst>
            </p:cNvPr>
            <p:cNvSpPr txBox="1"/>
            <p:nvPr/>
          </p:nvSpPr>
          <p:spPr>
            <a:xfrm>
              <a:off x="2734733" y="1342909"/>
              <a:ext cx="7088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900" dirty="0" err="1">
                  <a:solidFill>
                    <a:srgbClr val="FF0000"/>
                  </a:solidFill>
                </a:rPr>
                <a:t>Trackmode</a:t>
              </a:r>
              <a:endParaRPr lang="da-DK" sz="900" dirty="0">
                <a:solidFill>
                  <a:srgbClr val="FF0000"/>
                </a:solidFill>
              </a:endParaRPr>
            </a:p>
          </p:txBody>
        </p:sp>
        <p:sp>
          <p:nvSpPr>
            <p:cNvPr id="31" name="Tekstfelt 30">
              <a:extLst>
                <a:ext uri="{FF2B5EF4-FFF2-40B4-BE49-F238E27FC236}">
                  <a16:creationId xmlns:a16="http://schemas.microsoft.com/office/drawing/2014/main" id="{0DD9DD74-D1F3-429D-B40E-9CD59F80B6E4}"/>
                </a:ext>
              </a:extLst>
            </p:cNvPr>
            <p:cNvSpPr txBox="1"/>
            <p:nvPr/>
          </p:nvSpPr>
          <p:spPr>
            <a:xfrm>
              <a:off x="3723761" y="1065946"/>
              <a:ext cx="127310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900" dirty="0">
                  <a:solidFill>
                    <a:srgbClr val="FF0000"/>
                  </a:solidFill>
                </a:rPr>
                <a:t>12 bit Data output Ch 1</a:t>
              </a:r>
            </a:p>
          </p:txBody>
        </p:sp>
        <p:cxnSp>
          <p:nvCxnSpPr>
            <p:cNvPr id="32" name="Lige pilforbindelse 31">
              <a:extLst>
                <a:ext uri="{FF2B5EF4-FFF2-40B4-BE49-F238E27FC236}">
                  <a16:creationId xmlns:a16="http://schemas.microsoft.com/office/drawing/2014/main" id="{9B881C61-42D8-4C09-A14E-207A29475281}"/>
                </a:ext>
              </a:extLst>
            </p:cNvPr>
            <p:cNvCxnSpPr/>
            <p:nvPr/>
          </p:nvCxnSpPr>
          <p:spPr>
            <a:xfrm flipH="1">
              <a:off x="4201901" y="1254654"/>
              <a:ext cx="95250" cy="26670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uppe 38">
              <a:extLst>
                <a:ext uri="{FF2B5EF4-FFF2-40B4-BE49-F238E27FC236}">
                  <a16:creationId xmlns:a16="http://schemas.microsoft.com/office/drawing/2014/main" id="{0B00862B-ECD5-4B2B-BFB2-972860C766DA}"/>
                </a:ext>
              </a:extLst>
            </p:cNvPr>
            <p:cNvGrpSpPr/>
            <p:nvPr/>
          </p:nvGrpSpPr>
          <p:grpSpPr>
            <a:xfrm>
              <a:off x="582081" y="4759209"/>
              <a:ext cx="5693833" cy="3416300"/>
              <a:chOff x="582082" y="4203700"/>
              <a:chExt cx="5693833" cy="3416300"/>
            </a:xfrm>
          </p:grpSpPr>
          <p:pic>
            <p:nvPicPr>
              <p:cNvPr id="5" name="Billede 4">
                <a:extLst>
                  <a:ext uri="{FF2B5EF4-FFF2-40B4-BE49-F238E27FC236}">
                    <a16:creationId xmlns:a16="http://schemas.microsoft.com/office/drawing/2014/main" id="{179A0160-C3C1-4EB2-93B0-80043F80D1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2082" y="4203700"/>
                <a:ext cx="5693833" cy="3416300"/>
              </a:xfrm>
              <a:prstGeom prst="rect">
                <a:avLst/>
              </a:prstGeom>
            </p:spPr>
          </p:pic>
          <p:sp>
            <p:nvSpPr>
              <p:cNvPr id="7" name="Tekstfelt 6">
                <a:extLst>
                  <a:ext uri="{FF2B5EF4-FFF2-40B4-BE49-F238E27FC236}">
                    <a16:creationId xmlns:a16="http://schemas.microsoft.com/office/drawing/2014/main" id="{C4EEA65A-4BF8-4171-8EA3-E4EE1C2A3F45}"/>
                  </a:ext>
                </a:extLst>
              </p:cNvPr>
              <p:cNvSpPr txBox="1"/>
              <p:nvPr/>
            </p:nvSpPr>
            <p:spPr>
              <a:xfrm>
                <a:off x="5260848" y="4401312"/>
                <a:ext cx="7315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a-DK" b="1" dirty="0">
                    <a:solidFill>
                      <a:srgbClr val="00B0F0"/>
                    </a:solidFill>
                  </a:rPr>
                  <a:t>COLD</a:t>
                </a:r>
              </a:p>
              <a:p>
                <a:pPr algn="ctr"/>
                <a:r>
                  <a:rPr lang="da-DK" b="1" dirty="0" err="1">
                    <a:solidFill>
                      <a:srgbClr val="00B0F0"/>
                    </a:solidFill>
                  </a:rPr>
                  <a:t>fail</a:t>
                </a:r>
                <a:endParaRPr lang="da-DK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DB185C0A-83AE-495C-A835-6285E378DE27}"/>
                  </a:ext>
                </a:extLst>
              </p:cNvPr>
              <p:cNvSpPr/>
              <p:nvPr/>
            </p:nvSpPr>
            <p:spPr>
              <a:xfrm>
                <a:off x="1143000" y="4991100"/>
                <a:ext cx="292100" cy="3556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16" name="Tekstfelt 15">
                <a:extLst>
                  <a:ext uri="{FF2B5EF4-FFF2-40B4-BE49-F238E27FC236}">
                    <a16:creationId xmlns:a16="http://schemas.microsoft.com/office/drawing/2014/main" id="{348509ED-846D-4E92-8E35-5D7189499C6C}"/>
                  </a:ext>
                </a:extLst>
              </p:cNvPr>
              <p:cNvSpPr txBox="1"/>
              <p:nvPr/>
            </p:nvSpPr>
            <p:spPr>
              <a:xfrm>
                <a:off x="1143000" y="4470662"/>
                <a:ext cx="70884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900" dirty="0" err="1">
                    <a:solidFill>
                      <a:srgbClr val="FF0000"/>
                    </a:solidFill>
                  </a:rPr>
                  <a:t>Trackmode</a:t>
                </a:r>
                <a:endParaRPr lang="da-DK" sz="9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7" name="Lige pilforbindelse 16">
                <a:extLst>
                  <a:ext uri="{FF2B5EF4-FFF2-40B4-BE49-F238E27FC236}">
                    <a16:creationId xmlns:a16="http://schemas.microsoft.com/office/drawing/2014/main" id="{847AFFF4-D51E-4022-B781-0540CF6FA1BE}"/>
                  </a:ext>
                </a:extLst>
              </p:cNvPr>
              <p:cNvCxnSpPr/>
              <p:nvPr/>
            </p:nvCxnSpPr>
            <p:spPr>
              <a:xfrm flipH="1">
                <a:off x="1339850" y="4724400"/>
                <a:ext cx="95250" cy="26670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54E06D98-FC4C-4768-BD07-03E8AF5D8346}"/>
                  </a:ext>
                </a:extLst>
              </p:cNvPr>
              <p:cNvSpPr/>
              <p:nvPr/>
            </p:nvSpPr>
            <p:spPr>
              <a:xfrm>
                <a:off x="1543050" y="4914900"/>
                <a:ext cx="1714500" cy="49779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19" name="Tekstfelt 18">
                <a:extLst>
                  <a:ext uri="{FF2B5EF4-FFF2-40B4-BE49-F238E27FC236}">
                    <a16:creationId xmlns:a16="http://schemas.microsoft.com/office/drawing/2014/main" id="{FFC898EC-0271-4B41-A516-90C85F1D5697}"/>
                  </a:ext>
                </a:extLst>
              </p:cNvPr>
              <p:cNvSpPr txBox="1"/>
              <p:nvPr/>
            </p:nvSpPr>
            <p:spPr>
              <a:xfrm>
                <a:off x="2240677" y="4430823"/>
                <a:ext cx="127310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900" dirty="0">
                    <a:solidFill>
                      <a:srgbClr val="FF0000"/>
                    </a:solidFill>
                  </a:rPr>
                  <a:t>12 bit Data output Ch 0</a:t>
                </a:r>
              </a:p>
            </p:txBody>
          </p:sp>
          <p:cxnSp>
            <p:nvCxnSpPr>
              <p:cNvPr id="20" name="Lige pilforbindelse 19">
                <a:extLst>
                  <a:ext uri="{FF2B5EF4-FFF2-40B4-BE49-F238E27FC236}">
                    <a16:creationId xmlns:a16="http://schemas.microsoft.com/office/drawing/2014/main" id="{208D3A58-DFD7-43B0-A4BF-2ECC2F6F1106}"/>
                  </a:ext>
                </a:extLst>
              </p:cNvPr>
              <p:cNvCxnSpPr/>
              <p:nvPr/>
            </p:nvCxnSpPr>
            <p:spPr>
              <a:xfrm flipH="1">
                <a:off x="2354594" y="4636747"/>
                <a:ext cx="95250" cy="26670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9C85F45F-2E01-402C-950C-640C21EC348B}"/>
                  </a:ext>
                </a:extLst>
              </p:cNvPr>
              <p:cNvSpPr/>
              <p:nvPr/>
            </p:nvSpPr>
            <p:spPr>
              <a:xfrm>
                <a:off x="3257550" y="4991100"/>
                <a:ext cx="292100" cy="3556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8A0FB824-6527-45DB-9C7C-C9CAE46D9A5E}"/>
                  </a:ext>
                </a:extLst>
              </p:cNvPr>
              <p:cNvSpPr/>
              <p:nvPr/>
            </p:nvSpPr>
            <p:spPr>
              <a:xfrm>
                <a:off x="3557377" y="4914900"/>
                <a:ext cx="1384300" cy="49779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26" name="Tekstfelt 25">
                <a:extLst>
                  <a:ext uri="{FF2B5EF4-FFF2-40B4-BE49-F238E27FC236}">
                    <a16:creationId xmlns:a16="http://schemas.microsoft.com/office/drawing/2014/main" id="{5490F288-61F6-40E7-8319-E88404489185}"/>
                  </a:ext>
                </a:extLst>
              </p:cNvPr>
              <p:cNvSpPr txBox="1"/>
              <p:nvPr/>
            </p:nvSpPr>
            <p:spPr>
              <a:xfrm>
                <a:off x="3796723" y="4430823"/>
                <a:ext cx="127310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900" dirty="0">
                    <a:solidFill>
                      <a:srgbClr val="FF0000"/>
                    </a:solidFill>
                  </a:rPr>
                  <a:t>12 bit Data output Ch 1</a:t>
                </a:r>
              </a:p>
            </p:txBody>
          </p:sp>
          <p:cxnSp>
            <p:nvCxnSpPr>
              <p:cNvPr id="27" name="Lige pilforbindelse 26">
                <a:extLst>
                  <a:ext uri="{FF2B5EF4-FFF2-40B4-BE49-F238E27FC236}">
                    <a16:creationId xmlns:a16="http://schemas.microsoft.com/office/drawing/2014/main" id="{02165172-6FF6-4AD0-9684-9BC46CF9C172}"/>
                  </a:ext>
                </a:extLst>
              </p:cNvPr>
              <p:cNvCxnSpPr/>
              <p:nvPr/>
            </p:nvCxnSpPr>
            <p:spPr>
              <a:xfrm flipH="1">
                <a:off x="4489804" y="4643778"/>
                <a:ext cx="95250" cy="26670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kstfelt 28">
                <a:extLst>
                  <a:ext uri="{FF2B5EF4-FFF2-40B4-BE49-F238E27FC236}">
                    <a16:creationId xmlns:a16="http://schemas.microsoft.com/office/drawing/2014/main" id="{48FDC534-24B8-41A7-8F52-BA994474F5E8}"/>
                  </a:ext>
                </a:extLst>
              </p:cNvPr>
              <p:cNvSpPr txBox="1"/>
              <p:nvPr/>
            </p:nvSpPr>
            <p:spPr>
              <a:xfrm>
                <a:off x="3369338" y="4603766"/>
                <a:ext cx="70884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900" dirty="0" err="1">
                    <a:solidFill>
                      <a:srgbClr val="FF0000"/>
                    </a:solidFill>
                  </a:rPr>
                  <a:t>Trackmode</a:t>
                </a:r>
                <a:endParaRPr lang="da-DK" sz="9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4" name="Lige pilforbindelse 33">
                <a:extLst>
                  <a:ext uri="{FF2B5EF4-FFF2-40B4-BE49-F238E27FC236}">
                    <a16:creationId xmlns:a16="http://schemas.microsoft.com/office/drawing/2014/main" id="{EA8ABCD2-9231-4810-8FF4-090213D63A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05889" y="4777128"/>
                <a:ext cx="120241" cy="213972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kstfelt 35">
              <a:extLst>
                <a:ext uri="{FF2B5EF4-FFF2-40B4-BE49-F238E27FC236}">
                  <a16:creationId xmlns:a16="http://schemas.microsoft.com/office/drawing/2014/main" id="{1DB6406D-B55C-4FE8-AEAB-A7DA1D945DA6}"/>
                </a:ext>
              </a:extLst>
            </p:cNvPr>
            <p:cNvSpPr txBox="1"/>
            <p:nvPr/>
          </p:nvSpPr>
          <p:spPr>
            <a:xfrm>
              <a:off x="582082" y="8371186"/>
              <a:ext cx="2209259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err="1"/>
                <a:t>Scope</a:t>
              </a:r>
              <a:r>
                <a:rPr lang="da-DK" b="1" dirty="0"/>
                <a:t> </a:t>
              </a:r>
              <a:r>
                <a:rPr lang="da-DK" b="1" dirty="0" err="1"/>
                <a:t>setting</a:t>
              </a:r>
              <a:r>
                <a:rPr lang="da-DK" b="1" dirty="0"/>
                <a:t>:</a:t>
              </a:r>
            </a:p>
            <a:p>
              <a:r>
                <a:rPr lang="da-DK" dirty="0"/>
                <a:t>Ch.1: ADC Data out</a:t>
              </a:r>
            </a:p>
            <a:p>
              <a:r>
                <a:rPr lang="da-DK" dirty="0"/>
                <a:t>Ch.2: ADC Chip Select</a:t>
              </a:r>
            </a:p>
            <a:p>
              <a:r>
                <a:rPr lang="da-DK" dirty="0"/>
                <a:t>Ch.4: ADC </a:t>
              </a:r>
              <a:r>
                <a:rPr lang="da-DK" dirty="0" err="1"/>
                <a:t>Clock</a:t>
              </a:r>
              <a:endParaRPr lang="da-DK" dirty="0"/>
            </a:p>
            <a:p>
              <a:endParaRPr lang="da-DK" dirty="0"/>
            </a:p>
          </p:txBody>
        </p:sp>
        <p:sp>
          <p:nvSpPr>
            <p:cNvPr id="2" name="Tekstfelt 1">
              <a:extLst>
                <a:ext uri="{FF2B5EF4-FFF2-40B4-BE49-F238E27FC236}">
                  <a16:creationId xmlns:a16="http://schemas.microsoft.com/office/drawing/2014/main" id="{6D763B41-B9C1-47A9-95A8-7613C0F0F7F1}"/>
                </a:ext>
              </a:extLst>
            </p:cNvPr>
            <p:cNvSpPr txBox="1"/>
            <p:nvPr/>
          </p:nvSpPr>
          <p:spPr>
            <a:xfrm>
              <a:off x="549966" y="248218"/>
              <a:ext cx="3076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Measurement on </a:t>
              </a:r>
              <a:r>
                <a:rPr lang="da-DK" b="1" dirty="0"/>
                <a:t>ADC122S021</a:t>
              </a:r>
              <a:endParaRPr lang="da-DK" dirty="0"/>
            </a:p>
          </p:txBody>
        </p:sp>
        <p:sp>
          <p:nvSpPr>
            <p:cNvPr id="4" name="Tekstfelt 3">
              <a:extLst>
                <a:ext uri="{FF2B5EF4-FFF2-40B4-BE49-F238E27FC236}">
                  <a16:creationId xmlns:a16="http://schemas.microsoft.com/office/drawing/2014/main" id="{0C7519E3-CA15-40D2-927F-0F328A0102EE}"/>
                </a:ext>
              </a:extLst>
            </p:cNvPr>
            <p:cNvSpPr txBox="1"/>
            <p:nvPr/>
          </p:nvSpPr>
          <p:spPr>
            <a:xfrm>
              <a:off x="5275747" y="9479182"/>
              <a:ext cx="1332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i="1" dirty="0"/>
                <a:t>CKN 311029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654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58</Words>
  <Application>Microsoft Office PowerPoint</Application>
  <PresentationFormat>A4-papir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Carsten Karup Nielsen</dc:creator>
  <cp:lastModifiedBy>Carsten Karup Nielsen</cp:lastModifiedBy>
  <cp:revision>1</cp:revision>
  <dcterms:created xsi:type="dcterms:W3CDTF">2019-11-05T07:07:33Z</dcterms:created>
  <dcterms:modified xsi:type="dcterms:W3CDTF">2019-11-05T07:09:09Z</dcterms:modified>
</cp:coreProperties>
</file>