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>
        <p:scale>
          <a:sx n="112" d="100"/>
          <a:sy n="112" d="100"/>
        </p:scale>
        <p:origin x="148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ADFB-248F-4007-8638-D91DD8AB8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AA6FA-BCE6-4789-97D7-3FAC0C1BC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27748-CFC6-4ECA-9940-BBEB576F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9348C-CD0D-4D0C-A807-63B2717A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38F3-44C5-4BF0-915E-A992F2E8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D9CC-50B6-41F1-B9B0-9AB6B005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2CFDB-5E1A-4134-9C55-23C12B973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0D547-EB52-4B18-8E69-0DBC27D0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1E05-C9F8-4CA6-A2D6-813AF5BD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736F2-6161-485C-B96E-00762708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DDFEF-D667-4945-9EDD-69C411044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EBBDA-EE7E-4ABF-9A48-0AE5E6E2B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C695-68BD-426C-887A-A324F90F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3374E-E8ED-4E3D-B7DD-732755D3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0C039-C144-47B2-9C19-A8039036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71C0E-AC70-4A69-9FF4-19A5E2A7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0A67-B833-4DEE-9B5E-EBC109830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1CEC9-7252-41CB-8397-D5DAD7F0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A54A0-2908-4857-94A1-7A2BD8F7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61EF2-D8BA-4AF0-9433-0B66857D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A6D1A-C657-461C-906E-D2F413F2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6EDDD-E7CC-4C01-A024-85896C476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1EC9-D7FE-465B-9994-E4CE39C8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64E8-DDBF-4F01-9867-93665E4E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4475F-BD22-49A6-BC82-B8B8A184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A5E-D3DE-4228-A305-E700C27F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95C63-1BF7-4759-8A71-F0ED666BB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D46F5-F635-4A69-AFAB-844E69041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110B9-1F84-4DA2-9D1B-F24F6708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B4D03-9B8F-4DF3-95F4-34F76666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A7361-A24F-4524-9121-AE4974A5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8000-D003-4F19-B705-59F28055C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1FC85-0E1D-46AD-8D8D-55E14A1C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C7D23-7D0C-4BA6-9E62-27D429F0D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B4346-12A2-493B-9590-FB4F47D97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9BA53-4F85-4E85-9C49-9E00ED367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F9F7C-6DD2-4FBE-978A-7CA8554C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12F3F-8508-4B9B-9394-8BAEB84F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77249-EFC2-4913-9A68-41C66D69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0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C387-AC9D-433B-9576-E2860C7C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1A436-E4A6-466F-9581-BC135DA6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86D7C-47C9-47D0-B8BD-85F2DA5F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73081-1E83-4BCD-B732-CAB03150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4EE25-8366-4839-A0B3-F44A343B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BEACE-8C30-4601-812E-2FCDD7E9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9CC01-B51F-4930-A2AE-7771B054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132E-7992-47C5-9BD7-43D9195E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9E26E-2C93-4E11-A50D-EF2D48661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D4345-660B-496F-96CC-C16242684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F7100-C0AB-4D12-9F3B-819918B6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19DFF-D98B-4EA8-9D8D-F2F67311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F8AC4-B742-42BD-9465-01C5DAD3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9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DCFD-9D62-455D-A724-A9F557B4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92BAD-0780-4995-8459-A7558BD59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1595-F764-4406-99BF-692D0A8B0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DC663-6C05-406A-B307-186C8EB5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9FFD3-DD37-4680-9463-2D3ED617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F3C2F-2F5A-4C93-9D6B-626083A0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9398B-7350-4E2F-B1BD-28E15263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E0EEF-231C-412D-A300-EE286C490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EFF5-75E8-40DD-B810-71665F911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9D0D-D70E-4E3C-B49E-8B6098BB213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E9814-31DD-4500-8BD0-C4A633589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2CA5A-F8E4-40B3-85AA-B418184BD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81F1-0898-4CC4-8951-4AEA4EB7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5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8F225B-830B-4AD3-B555-CDBC087A2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908" y="407643"/>
            <a:ext cx="10350043" cy="57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FB2EBC-0972-4ECC-86E4-16FDC7011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E92260-FA86-43A3-8E0C-3250435428D0}"/>
              </a:ext>
            </a:extLst>
          </p:cNvPr>
          <p:cNvSpPr txBox="1"/>
          <p:nvPr/>
        </p:nvSpPr>
        <p:spPr>
          <a:xfrm>
            <a:off x="4780316" y="5953467"/>
            <a:ext cx="283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 Working Waveforms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7DB39E-0306-4F86-BB41-DA4D51C58440}"/>
              </a:ext>
            </a:extLst>
          </p:cNvPr>
          <p:cNvCxnSpPr/>
          <p:nvPr/>
        </p:nvCxnSpPr>
        <p:spPr>
          <a:xfrm flipV="1">
            <a:off x="2697151" y="4256236"/>
            <a:ext cx="1605134" cy="888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FB409E-6B0A-40B6-BB5F-8841E901394B}"/>
              </a:ext>
            </a:extLst>
          </p:cNvPr>
          <p:cNvCxnSpPr/>
          <p:nvPr/>
        </p:nvCxnSpPr>
        <p:spPr>
          <a:xfrm>
            <a:off x="2512955" y="3144483"/>
            <a:ext cx="2065623" cy="1006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D49124-C0E3-450A-AA96-F1ADB4041ED8}"/>
              </a:ext>
            </a:extLst>
          </p:cNvPr>
          <p:cNvCxnSpPr/>
          <p:nvPr/>
        </p:nvCxnSpPr>
        <p:spPr>
          <a:xfrm>
            <a:off x="2335338" y="2335338"/>
            <a:ext cx="2848455" cy="1756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EB28EA-4FCF-45D9-BDF2-D091C737EEDF}"/>
              </a:ext>
            </a:extLst>
          </p:cNvPr>
          <p:cNvCxnSpPr/>
          <p:nvPr/>
        </p:nvCxnSpPr>
        <p:spPr>
          <a:xfrm flipH="1">
            <a:off x="6198204" y="3039228"/>
            <a:ext cx="3296645" cy="1111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04F5D89-DBAD-489A-8185-A2547957ABAB}"/>
              </a:ext>
            </a:extLst>
          </p:cNvPr>
          <p:cNvSpPr txBox="1"/>
          <p:nvPr/>
        </p:nvSpPr>
        <p:spPr>
          <a:xfrm>
            <a:off x="9494849" y="2567226"/>
            <a:ext cx="1228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Requesting</a:t>
            </a:r>
          </a:p>
          <a:p>
            <a:r>
              <a:rPr lang="en-US" dirty="0"/>
              <a:t>Data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B06161-BD5D-4106-B2C3-29F02B8AFC80}"/>
              </a:ext>
            </a:extLst>
          </p:cNvPr>
          <p:cNvSpPr txBox="1"/>
          <p:nvPr/>
        </p:nvSpPr>
        <p:spPr>
          <a:xfrm>
            <a:off x="819428" y="5006175"/>
            <a:ext cx="196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Configuring inputs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407CC0-E510-46A7-AAD5-DE70F2A27C03}"/>
              </a:ext>
            </a:extLst>
          </p:cNvPr>
          <p:cNvSpPr txBox="1"/>
          <p:nvPr/>
        </p:nvSpPr>
        <p:spPr>
          <a:xfrm>
            <a:off x="601353" y="2854562"/>
            <a:ext cx="1992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Initiating One-shot </a:t>
            </a:r>
          </a:p>
          <a:p>
            <a:r>
              <a:rPr lang="en-US" dirty="0"/>
              <a:t>START/SYNC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450B8B-20D5-4795-8D28-BB2D2784EA11}"/>
              </a:ext>
            </a:extLst>
          </p:cNvPr>
          <p:cNvSpPr txBox="1"/>
          <p:nvPr/>
        </p:nvSpPr>
        <p:spPr>
          <a:xfrm>
            <a:off x="551106" y="1795320"/>
            <a:ext cx="2321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Delay</a:t>
            </a:r>
          </a:p>
          <a:p>
            <a:r>
              <a:rPr lang="en-US" sz="1000" dirty="0"/>
              <a:t>(Shortened here to display all on screen.)</a:t>
            </a:r>
          </a:p>
        </p:txBody>
      </p:sp>
    </p:spTree>
    <p:extLst>
      <p:ext uri="{BB962C8B-B14F-4D97-AF65-F5344CB8AC3E}">
        <p14:creationId xmlns:p14="http://schemas.microsoft.com/office/powerpoint/2010/main" val="390931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37593F-1B74-4D77-8D20-A037182D7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A1B0E7-02C0-476A-AC87-2A8C70BFF1C9}"/>
              </a:ext>
            </a:extLst>
          </p:cNvPr>
          <p:cNvSpPr txBox="1"/>
          <p:nvPr/>
        </p:nvSpPr>
        <p:spPr>
          <a:xfrm>
            <a:off x="2262975" y="5986359"/>
            <a:ext cx="776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Expanded View of the Data Request Section, Normal Working System Waveforms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F86249-BB75-4D6F-8310-2404C73CA76B}"/>
              </a:ext>
            </a:extLst>
          </p:cNvPr>
          <p:cNvCxnSpPr/>
          <p:nvPr/>
        </p:nvCxnSpPr>
        <p:spPr>
          <a:xfrm flipH="1">
            <a:off x="5554766" y="931492"/>
            <a:ext cx="2127903" cy="169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02BFC69-E07C-471F-A65C-687C52BB7A8E}"/>
              </a:ext>
            </a:extLst>
          </p:cNvPr>
          <p:cNvCxnSpPr/>
          <p:nvPr/>
        </p:nvCxnSpPr>
        <p:spPr>
          <a:xfrm>
            <a:off x="2666288" y="1965533"/>
            <a:ext cx="2333002" cy="658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5EE2AA5-3627-426C-9F97-973E33BB222D}"/>
              </a:ext>
            </a:extLst>
          </p:cNvPr>
          <p:cNvSpPr txBox="1"/>
          <p:nvPr/>
        </p:nvSpPr>
        <p:spPr>
          <a:xfrm>
            <a:off x="1640793" y="1563880"/>
            <a:ext cx="944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  <a:p>
            <a:r>
              <a:rPr lang="en-US" dirty="0"/>
              <a:t>Request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83119F-2B89-4357-8E6B-6D2F6A9CE750}"/>
              </a:ext>
            </a:extLst>
          </p:cNvPr>
          <p:cNvSpPr txBox="1"/>
          <p:nvPr/>
        </p:nvSpPr>
        <p:spPr>
          <a:xfrm>
            <a:off x="7682669" y="667914"/>
            <a:ext cx="329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 Data Command is sent here</a:t>
            </a:r>
          </a:p>
        </p:txBody>
      </p:sp>
    </p:spTree>
    <p:extLst>
      <p:ext uri="{BB962C8B-B14F-4D97-AF65-F5344CB8AC3E}">
        <p14:creationId xmlns:p14="http://schemas.microsoft.com/office/powerpoint/2010/main" val="2703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01180F-C190-4F21-B6F1-658C3831B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EDE592-C52F-40C3-AE3B-4466E298A6E0}"/>
              </a:ext>
            </a:extLst>
          </p:cNvPr>
          <p:cNvSpPr txBox="1"/>
          <p:nvPr/>
        </p:nvSpPr>
        <p:spPr>
          <a:xfrm>
            <a:off x="3048000" y="6012673"/>
            <a:ext cx="6522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Expanded View of Data Request Section Waveforms when it HANGS</a:t>
            </a:r>
          </a:p>
          <a:p>
            <a:r>
              <a:rPr lang="en-US" sz="1200" dirty="0"/>
              <a:t>(This locks up the I2C library)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6FE783-71BF-42B0-9FC6-8775F11FD800}"/>
              </a:ext>
            </a:extLst>
          </p:cNvPr>
          <p:cNvCxnSpPr>
            <a:cxnSpLocks/>
          </p:cNvCxnSpPr>
          <p:nvPr/>
        </p:nvCxnSpPr>
        <p:spPr>
          <a:xfrm flipH="1">
            <a:off x="5600699" y="2832743"/>
            <a:ext cx="4280084" cy="773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0FFF6EB-89D0-46EF-AC55-EAE299D6490D}"/>
              </a:ext>
            </a:extLst>
          </p:cNvPr>
          <p:cNvSpPr txBox="1"/>
          <p:nvPr/>
        </p:nvSpPr>
        <p:spPr>
          <a:xfrm>
            <a:off x="9880783" y="2439577"/>
            <a:ext cx="17123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Looks like the ADS is</a:t>
            </a:r>
          </a:p>
          <a:p>
            <a:r>
              <a:rPr lang="en-US" sz="1400" dirty="0"/>
              <a:t>is acknowledging</a:t>
            </a:r>
          </a:p>
          <a:p>
            <a:r>
              <a:rPr lang="en-US" sz="1400" dirty="0"/>
              <a:t>the address request</a:t>
            </a:r>
          </a:p>
          <a:p>
            <a:r>
              <a:rPr lang="en-US" sz="1400" dirty="0"/>
              <a:t>by pulling low on the</a:t>
            </a:r>
          </a:p>
          <a:p>
            <a:r>
              <a:rPr lang="en-US" sz="1400" dirty="0"/>
              <a:t>9nth bit of the SCL</a:t>
            </a:r>
          </a:p>
          <a:p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B85E60-452D-47FD-B09D-03532713CA8A}"/>
              </a:ext>
            </a:extLst>
          </p:cNvPr>
          <p:cNvCxnSpPr/>
          <p:nvPr/>
        </p:nvCxnSpPr>
        <p:spPr>
          <a:xfrm flipV="1">
            <a:off x="2333625" y="3429000"/>
            <a:ext cx="2867025" cy="78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BB72FA6-4DD8-4808-B485-C6E760FAF469}"/>
              </a:ext>
            </a:extLst>
          </p:cNvPr>
          <p:cNvSpPr txBox="1"/>
          <p:nvPr/>
        </p:nvSpPr>
        <p:spPr>
          <a:xfrm>
            <a:off x="1199259" y="3771900"/>
            <a:ext cx="1342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45h Address</a:t>
            </a:r>
          </a:p>
          <a:p>
            <a:r>
              <a:rPr lang="en-US" dirty="0"/>
              <a:t>request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DEB5AD-7E3E-4AE8-AD4B-1C726E7064E9}"/>
              </a:ext>
            </a:extLst>
          </p:cNvPr>
          <p:cNvCxnSpPr/>
          <p:nvPr/>
        </p:nvCxnSpPr>
        <p:spPr>
          <a:xfrm>
            <a:off x="2238998" y="2179178"/>
            <a:ext cx="2961652" cy="418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90E22C2-33E1-4C40-9AA3-A68F42CAD948}"/>
              </a:ext>
            </a:extLst>
          </p:cNvPr>
          <p:cNvSpPr txBox="1"/>
          <p:nvPr/>
        </p:nvSpPr>
        <p:spPr>
          <a:xfrm>
            <a:off x="1199258" y="1732515"/>
            <a:ext cx="93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  <a:p>
            <a:r>
              <a:rPr lang="en-US" dirty="0"/>
              <a:t>request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4E504D-F14C-4E36-BE1B-F153418D7C97}"/>
              </a:ext>
            </a:extLst>
          </p:cNvPr>
          <p:cNvCxnSpPr/>
          <p:nvPr/>
        </p:nvCxnSpPr>
        <p:spPr>
          <a:xfrm flipH="1">
            <a:off x="6460621" y="1008404"/>
            <a:ext cx="3871244" cy="158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6FF9C25-A8E0-4600-80AC-CBAB456F80AC}"/>
              </a:ext>
            </a:extLst>
          </p:cNvPr>
          <p:cNvSpPr txBox="1"/>
          <p:nvPr/>
        </p:nvSpPr>
        <p:spPr>
          <a:xfrm>
            <a:off x="10316457" y="754494"/>
            <a:ext cx="16281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 Data</a:t>
            </a:r>
          </a:p>
          <a:p>
            <a:r>
              <a:rPr lang="en-US" sz="1400" dirty="0"/>
              <a:t>Command</a:t>
            </a:r>
          </a:p>
          <a:p>
            <a:r>
              <a:rPr lang="en-US" sz="1400" dirty="0"/>
              <a:t>should be sent here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E64EDA-0FB4-4187-ACCE-3A29E27EAE9C}"/>
              </a:ext>
            </a:extLst>
          </p:cNvPr>
          <p:cNvCxnSpPr/>
          <p:nvPr/>
        </p:nvCxnSpPr>
        <p:spPr>
          <a:xfrm flipH="1" flipV="1">
            <a:off x="6392254" y="3606529"/>
            <a:ext cx="3426864" cy="1127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EBCC0DF-6326-4E52-9612-57147A45D941}"/>
              </a:ext>
            </a:extLst>
          </p:cNvPr>
          <p:cNvSpPr txBox="1"/>
          <p:nvPr/>
        </p:nvSpPr>
        <p:spPr>
          <a:xfrm>
            <a:off x="9812442" y="4437271"/>
            <a:ext cx="182184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Is the ADS holding</a:t>
            </a:r>
          </a:p>
          <a:p>
            <a:r>
              <a:rPr lang="en-US" sz="1400" dirty="0"/>
              <a:t>the bus low so that</a:t>
            </a:r>
          </a:p>
          <a:p>
            <a:r>
              <a:rPr lang="en-US" sz="1400" dirty="0"/>
              <a:t>the </a:t>
            </a:r>
            <a:r>
              <a:rPr lang="en-US" sz="1400" dirty="0" err="1"/>
              <a:t>ucontroller</a:t>
            </a:r>
            <a:r>
              <a:rPr lang="en-US" sz="1400" dirty="0"/>
              <a:t> cannot</a:t>
            </a:r>
          </a:p>
          <a:p>
            <a:r>
              <a:rPr lang="en-US" sz="1400" dirty="0"/>
              <a:t>send the Read Data </a:t>
            </a:r>
          </a:p>
          <a:p>
            <a:r>
              <a:rPr lang="en-US" sz="1400" dirty="0"/>
              <a:t>command?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751EB-D7EE-4F0C-BADA-8F2F2488BC86}"/>
              </a:ext>
            </a:extLst>
          </p:cNvPr>
          <p:cNvSpPr txBox="1"/>
          <p:nvPr/>
        </p:nvSpPr>
        <p:spPr>
          <a:xfrm>
            <a:off x="10316457" y="417044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0912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Veitch</dc:creator>
  <cp:lastModifiedBy>Randy Veitch</cp:lastModifiedBy>
  <cp:revision>16</cp:revision>
  <dcterms:created xsi:type="dcterms:W3CDTF">2024-07-10T09:04:10Z</dcterms:created>
  <dcterms:modified xsi:type="dcterms:W3CDTF">2024-07-10T10:36:44Z</dcterms:modified>
</cp:coreProperties>
</file>