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00F5-0EC6-4231-80C9-116D05B447D8}" type="datetimeFigureOut">
              <a:rPr lang="ko-KR" altLang="en-US" smtClean="0"/>
              <a:t>2015-02-03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37C4-3609-4AC7-BEC9-7277FFF77A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19"/>
            <a:ext cx="7632848" cy="460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/>
              <a:t>Schematic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hy.cho</dc:creator>
  <cp:lastModifiedBy>hy.cho</cp:lastModifiedBy>
  <cp:revision>1</cp:revision>
  <dcterms:created xsi:type="dcterms:W3CDTF">2015-02-03T04:53:41Z</dcterms:created>
  <dcterms:modified xsi:type="dcterms:W3CDTF">2015-02-03T04:54:42Z</dcterms:modified>
</cp:coreProperties>
</file>