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068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42CCA-8FFF-4C9B-A62E-6A191351B94B}" type="datetimeFigureOut">
              <a:rPr kumimoji="1" lang="ja-JP" altLang="en-US" smtClean="0"/>
              <a:t>2018/12/17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043CD-17AC-4B05-AC31-EC84C67429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386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42CCA-8FFF-4C9B-A62E-6A191351B94B}" type="datetimeFigureOut">
              <a:rPr kumimoji="1" lang="ja-JP" altLang="en-US" smtClean="0"/>
              <a:t>2018/12/17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043CD-17AC-4B05-AC31-EC84C67429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4287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42CCA-8FFF-4C9B-A62E-6A191351B94B}" type="datetimeFigureOut">
              <a:rPr kumimoji="1" lang="ja-JP" altLang="en-US" smtClean="0"/>
              <a:t>2018/12/17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043CD-17AC-4B05-AC31-EC84C67429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954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42CCA-8FFF-4C9B-A62E-6A191351B94B}" type="datetimeFigureOut">
              <a:rPr kumimoji="1" lang="ja-JP" altLang="en-US" smtClean="0"/>
              <a:t>2018/12/17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043CD-17AC-4B05-AC31-EC84C67429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6548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42CCA-8FFF-4C9B-A62E-6A191351B94B}" type="datetimeFigureOut">
              <a:rPr kumimoji="1" lang="ja-JP" altLang="en-US" smtClean="0"/>
              <a:t>2018/12/17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043CD-17AC-4B05-AC31-EC84C67429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6054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42CCA-8FFF-4C9B-A62E-6A191351B94B}" type="datetimeFigureOut">
              <a:rPr kumimoji="1" lang="ja-JP" altLang="en-US" smtClean="0"/>
              <a:t>2018/12/17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043CD-17AC-4B05-AC31-EC84C67429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6597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42CCA-8FFF-4C9B-A62E-6A191351B94B}" type="datetimeFigureOut">
              <a:rPr kumimoji="1" lang="ja-JP" altLang="en-US" smtClean="0"/>
              <a:t>2018/12/17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043CD-17AC-4B05-AC31-EC84C67429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680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42CCA-8FFF-4C9B-A62E-6A191351B94B}" type="datetimeFigureOut">
              <a:rPr kumimoji="1" lang="ja-JP" altLang="en-US" smtClean="0"/>
              <a:t>2018/12/17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043CD-17AC-4B05-AC31-EC84C67429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726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42CCA-8FFF-4C9B-A62E-6A191351B94B}" type="datetimeFigureOut">
              <a:rPr kumimoji="1" lang="ja-JP" altLang="en-US" smtClean="0"/>
              <a:t>2018/12/17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043CD-17AC-4B05-AC31-EC84C67429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596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42CCA-8FFF-4C9B-A62E-6A191351B94B}" type="datetimeFigureOut">
              <a:rPr kumimoji="1" lang="ja-JP" altLang="en-US" smtClean="0"/>
              <a:t>2018/12/17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043CD-17AC-4B05-AC31-EC84C67429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2755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42CCA-8FFF-4C9B-A62E-6A191351B94B}" type="datetimeFigureOut">
              <a:rPr kumimoji="1" lang="ja-JP" altLang="en-US" smtClean="0"/>
              <a:t>2018/12/17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043CD-17AC-4B05-AC31-EC84C67429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917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642CCA-8FFF-4C9B-A62E-6A191351B94B}" type="datetimeFigureOut">
              <a:rPr kumimoji="1" lang="ja-JP" altLang="en-US" smtClean="0"/>
              <a:t>2018/12/17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043CD-17AC-4B05-AC31-EC84C67429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7736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線コネクタ 4"/>
          <p:cNvCxnSpPr/>
          <p:nvPr/>
        </p:nvCxnSpPr>
        <p:spPr>
          <a:xfrm>
            <a:off x="1031406" y="6168532"/>
            <a:ext cx="52239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/>
          <p:cNvCxnSpPr/>
          <p:nvPr/>
        </p:nvCxnSpPr>
        <p:spPr>
          <a:xfrm>
            <a:off x="5254602" y="3626679"/>
            <a:ext cx="0" cy="2527913"/>
          </a:xfrm>
          <a:prstGeom prst="line">
            <a:avLst/>
          </a:prstGeom>
          <a:ln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/>
          <p:nvPr/>
        </p:nvCxnSpPr>
        <p:spPr>
          <a:xfrm flipH="1">
            <a:off x="1031406" y="1248307"/>
            <a:ext cx="5112568" cy="38439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/>
        </p:nvCxnSpPr>
        <p:spPr>
          <a:xfrm flipH="1">
            <a:off x="1967510" y="3014980"/>
            <a:ext cx="4176464" cy="31401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テキスト ボックス 17"/>
          <p:cNvSpPr txBox="1"/>
          <p:nvPr/>
        </p:nvSpPr>
        <p:spPr>
          <a:xfrm>
            <a:off x="6143974" y="1046672"/>
            <a:ext cx="753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IDAC1</a:t>
            </a:r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255306" y="2830314"/>
            <a:ext cx="753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IDAC2</a:t>
            </a:r>
            <a:endParaRPr kumimoji="1" lang="ja-JP" altLang="en-US" dirty="0"/>
          </a:p>
        </p:txBody>
      </p:sp>
      <p:cxnSp>
        <p:nvCxnSpPr>
          <p:cNvPr id="21" name="直線矢印コネクタ 20"/>
          <p:cNvCxnSpPr/>
          <p:nvPr/>
        </p:nvCxnSpPr>
        <p:spPr>
          <a:xfrm>
            <a:off x="5927950" y="1416004"/>
            <a:ext cx="0" cy="1754265"/>
          </a:xfrm>
          <a:prstGeom prst="straightConnector1">
            <a:avLst/>
          </a:prstGeom>
          <a:ln w="762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テキスト ボックス 23"/>
          <p:cNvSpPr txBox="1"/>
          <p:nvPr/>
        </p:nvSpPr>
        <p:spPr>
          <a:xfrm>
            <a:off x="5967036" y="2108469"/>
            <a:ext cx="32289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b="1" dirty="0" smtClean="0">
                <a:solidFill>
                  <a:schemeClr val="accent1"/>
                </a:solidFill>
              </a:rPr>
              <a:t>Same current Value(MAX ±1%)</a:t>
            </a:r>
            <a:endParaRPr kumimoji="1" lang="ja-JP" altLang="en-US" b="1" dirty="0">
              <a:solidFill>
                <a:schemeClr val="accent1"/>
              </a:solidFill>
            </a:endParaRPr>
          </a:p>
        </p:txBody>
      </p:sp>
      <p:cxnSp>
        <p:nvCxnSpPr>
          <p:cNvPr id="25" name="直線コネクタ 24"/>
          <p:cNvCxnSpPr/>
          <p:nvPr/>
        </p:nvCxnSpPr>
        <p:spPr>
          <a:xfrm flipH="1">
            <a:off x="1031406" y="186507"/>
            <a:ext cx="5112568" cy="3843925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/>
          <p:cNvCxnSpPr/>
          <p:nvPr/>
        </p:nvCxnSpPr>
        <p:spPr>
          <a:xfrm flipH="1">
            <a:off x="3371666" y="3986504"/>
            <a:ext cx="2883640" cy="2168088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矢印コネクタ 28"/>
          <p:cNvCxnSpPr/>
          <p:nvPr/>
        </p:nvCxnSpPr>
        <p:spPr>
          <a:xfrm>
            <a:off x="5531906" y="737596"/>
            <a:ext cx="0" cy="3702744"/>
          </a:xfrm>
          <a:prstGeom prst="straightConnector1">
            <a:avLst/>
          </a:prstGeom>
          <a:ln w="762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テキスト ボックス 30"/>
          <p:cNvSpPr txBox="1"/>
          <p:nvPr/>
        </p:nvSpPr>
        <p:spPr>
          <a:xfrm>
            <a:off x="5602310" y="3607602"/>
            <a:ext cx="2218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solidFill>
                  <a:srgbClr val="FF0000"/>
                </a:solidFill>
              </a:rPr>
              <a:t>Accuracy(MAX ±4%)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cxnSp>
        <p:nvCxnSpPr>
          <p:cNvPr id="33" name="直線コネクタ 32"/>
          <p:cNvCxnSpPr/>
          <p:nvPr/>
        </p:nvCxnSpPr>
        <p:spPr>
          <a:xfrm>
            <a:off x="1190826" y="1568404"/>
            <a:ext cx="0" cy="47525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コネクタ 36"/>
          <p:cNvCxnSpPr/>
          <p:nvPr/>
        </p:nvCxnSpPr>
        <p:spPr>
          <a:xfrm flipH="1">
            <a:off x="956086" y="4255492"/>
            <a:ext cx="1167642" cy="0"/>
          </a:xfrm>
          <a:prstGeom prst="line">
            <a:avLst/>
          </a:prstGeom>
          <a:ln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コネクタ 42"/>
          <p:cNvCxnSpPr/>
          <p:nvPr/>
        </p:nvCxnSpPr>
        <p:spPr>
          <a:xfrm flipH="1">
            <a:off x="1220294" y="3607602"/>
            <a:ext cx="4067332" cy="19077"/>
          </a:xfrm>
          <a:prstGeom prst="line">
            <a:avLst/>
          </a:prstGeom>
          <a:ln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コネクタ 44"/>
          <p:cNvCxnSpPr/>
          <p:nvPr/>
        </p:nvCxnSpPr>
        <p:spPr>
          <a:xfrm>
            <a:off x="2168824" y="4293096"/>
            <a:ext cx="0" cy="1875436"/>
          </a:xfrm>
          <a:prstGeom prst="line">
            <a:avLst/>
          </a:prstGeom>
          <a:ln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/>
          <p:cNvSpPr txBox="1"/>
          <p:nvPr/>
        </p:nvSpPr>
        <p:spPr>
          <a:xfrm>
            <a:off x="6296374" y="5983866"/>
            <a:ext cx="14171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Code of IDAC</a:t>
            </a:r>
            <a:endParaRPr kumimoji="1" lang="ja-JP" altLang="en-US" dirty="0"/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925346" y="1177764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I (A)</a:t>
            </a:r>
            <a:endParaRPr kumimoji="1" lang="ja-JP" altLang="en-US" dirty="0"/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1766722" y="6191296"/>
            <a:ext cx="798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b="1" dirty="0" smtClean="0">
                <a:solidFill>
                  <a:srgbClr val="FFC000"/>
                </a:solidFill>
              </a:rPr>
              <a:t>500uA</a:t>
            </a:r>
            <a:endParaRPr kumimoji="1" lang="ja-JP" altLang="en-US" b="1" dirty="0">
              <a:solidFill>
                <a:srgbClr val="FFC000"/>
              </a:solidFill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5034700" y="6242616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b="1" dirty="0" smtClean="0">
                <a:solidFill>
                  <a:srgbClr val="FFC000"/>
                </a:solidFill>
              </a:rPr>
              <a:t>1000uA</a:t>
            </a:r>
            <a:endParaRPr kumimoji="1" lang="ja-JP" altLang="en-US" b="1" dirty="0">
              <a:solidFill>
                <a:srgbClr val="FFC000"/>
              </a:solidFill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111927" y="4037326"/>
            <a:ext cx="7986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b="1" dirty="0" smtClean="0">
                <a:solidFill>
                  <a:srgbClr val="FFC000"/>
                </a:solidFill>
              </a:rPr>
              <a:t>500uA</a:t>
            </a:r>
          </a:p>
          <a:p>
            <a:r>
              <a:rPr kumimoji="1" lang="en-US" altLang="ja-JP" b="1" dirty="0" smtClean="0">
                <a:solidFill>
                  <a:srgbClr val="FFC000"/>
                </a:solidFill>
              </a:rPr>
              <a:t>(Ideal)</a:t>
            </a:r>
            <a:endParaRPr kumimoji="1" lang="ja-JP" altLang="en-US" b="1" dirty="0">
              <a:solidFill>
                <a:srgbClr val="FFC000"/>
              </a:solidFill>
            </a:endParaRP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283205" y="3265359"/>
            <a:ext cx="907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b="1" dirty="0" smtClean="0">
                <a:solidFill>
                  <a:srgbClr val="FFC000"/>
                </a:solidFill>
              </a:rPr>
              <a:t>1000uA</a:t>
            </a:r>
          </a:p>
          <a:p>
            <a:r>
              <a:rPr kumimoji="1" lang="en-US" altLang="ja-JP" b="1" dirty="0" smtClean="0">
                <a:solidFill>
                  <a:srgbClr val="FFC000"/>
                </a:solidFill>
              </a:rPr>
              <a:t>(Ideal)</a:t>
            </a:r>
            <a:endParaRPr kumimoji="1" lang="ja-JP" altLang="en-US" b="1" dirty="0">
              <a:solidFill>
                <a:srgbClr val="FFC000"/>
              </a:solidFill>
            </a:endParaRPr>
          </a:p>
        </p:txBody>
      </p:sp>
      <p:cxnSp>
        <p:nvCxnSpPr>
          <p:cNvPr id="56" name="直線矢印コネクタ 55"/>
          <p:cNvCxnSpPr/>
          <p:nvPr/>
        </p:nvCxnSpPr>
        <p:spPr>
          <a:xfrm>
            <a:off x="5292052" y="1916831"/>
            <a:ext cx="0" cy="1690771"/>
          </a:xfrm>
          <a:prstGeom prst="straightConnector1">
            <a:avLst/>
          </a:prstGeom>
          <a:ln w="76200">
            <a:solidFill>
              <a:srgbClr val="FFC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テキスト ボックス 58"/>
          <p:cNvSpPr txBox="1"/>
          <p:nvPr/>
        </p:nvSpPr>
        <p:spPr>
          <a:xfrm>
            <a:off x="1766722" y="2689168"/>
            <a:ext cx="3431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b="1" dirty="0" smtClean="0">
                <a:solidFill>
                  <a:srgbClr val="FFC000"/>
                </a:solidFill>
              </a:rPr>
              <a:t>Different current Value(</a:t>
            </a:r>
            <a:r>
              <a:rPr lang="en-US" altLang="ja-JP" b="1" dirty="0" err="1" smtClean="0">
                <a:solidFill>
                  <a:srgbClr val="FFC000"/>
                </a:solidFill>
              </a:rPr>
              <a:t>Typ</a:t>
            </a:r>
            <a:r>
              <a:rPr lang="en-US" altLang="ja-JP" b="1" dirty="0" smtClean="0">
                <a:solidFill>
                  <a:srgbClr val="FFC000"/>
                </a:solidFill>
              </a:rPr>
              <a:t> ±1%)</a:t>
            </a:r>
            <a:endParaRPr kumimoji="1" lang="ja-JP" altLang="en-US" b="1" dirty="0">
              <a:solidFill>
                <a:srgbClr val="FFC000"/>
              </a:solidFill>
            </a:endParaRPr>
          </a:p>
        </p:txBody>
      </p:sp>
      <p:sp>
        <p:nvSpPr>
          <p:cNvPr id="17" name="円/楕円 16"/>
          <p:cNvSpPr/>
          <p:nvPr/>
        </p:nvSpPr>
        <p:spPr>
          <a:xfrm>
            <a:off x="5084607" y="3465096"/>
            <a:ext cx="372242" cy="323165"/>
          </a:xfrm>
          <a:prstGeom prst="ellipse">
            <a:avLst/>
          </a:prstGeom>
          <a:noFill/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 dirty="0"/>
          </a:p>
        </p:txBody>
      </p:sp>
      <p:sp>
        <p:nvSpPr>
          <p:cNvPr id="41" name="円/楕円 40"/>
          <p:cNvSpPr/>
          <p:nvPr/>
        </p:nvSpPr>
        <p:spPr>
          <a:xfrm>
            <a:off x="1967510" y="4131513"/>
            <a:ext cx="372242" cy="323165"/>
          </a:xfrm>
          <a:prstGeom prst="ellipse">
            <a:avLst/>
          </a:prstGeom>
          <a:noFill/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 dirty="0"/>
          </a:p>
        </p:txBody>
      </p:sp>
      <p:sp>
        <p:nvSpPr>
          <p:cNvPr id="42" name="円/楕円 41"/>
          <p:cNvSpPr/>
          <p:nvPr/>
        </p:nvSpPr>
        <p:spPr>
          <a:xfrm>
            <a:off x="5101505" y="1755249"/>
            <a:ext cx="372242" cy="323165"/>
          </a:xfrm>
          <a:prstGeom prst="ellipse">
            <a:avLst/>
          </a:prstGeom>
          <a:noFill/>
          <a:ln w="76200">
            <a:solidFill>
              <a:srgbClr val="FFC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 dirty="0"/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3482224" y="1177764"/>
            <a:ext cx="19371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b="1" dirty="0" smtClean="0">
                <a:solidFill>
                  <a:srgbClr val="FFC000"/>
                </a:solidFill>
              </a:rPr>
              <a:t>1000uA</a:t>
            </a:r>
          </a:p>
          <a:p>
            <a:r>
              <a:rPr kumimoji="1" lang="en-US" altLang="ja-JP" b="1" dirty="0" smtClean="0">
                <a:solidFill>
                  <a:srgbClr val="FFC000"/>
                </a:solidFill>
              </a:rPr>
              <a:t>(Virtual </a:t>
            </a:r>
            <a:r>
              <a:rPr kumimoji="1" lang="en-US" altLang="ja-JP" b="1" dirty="0" smtClean="0">
                <a:solidFill>
                  <a:srgbClr val="FFC000"/>
                </a:solidFill>
              </a:rPr>
              <a:t>reference)</a:t>
            </a:r>
            <a:endParaRPr kumimoji="1" lang="ja-JP" altLang="en-US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8381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40</Words>
  <Application>Microsoft Office PowerPoint</Application>
  <PresentationFormat>画面に合わせる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石井 洋平</dc:creator>
  <cp:lastModifiedBy>石井 洋平</cp:lastModifiedBy>
  <cp:revision>6</cp:revision>
  <dcterms:created xsi:type="dcterms:W3CDTF">2018-12-17T10:36:18Z</dcterms:created>
  <dcterms:modified xsi:type="dcterms:W3CDTF">2018-12-17T11:24:55Z</dcterms:modified>
</cp:coreProperties>
</file>