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6" r:id="rId4"/>
    <p:sldId id="265" r:id="rId5"/>
    <p:sldId id="263" r:id="rId6"/>
    <p:sldId id="261" r:id="rId7"/>
    <p:sldId id="258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4DB45-A96D-485F-A33D-54BA08BBAE89}" v="5" dt="2023-08-25T05:24:12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D ECE2 Kawasaki Yoshikazu" userId="5b2ff44d-0fa5-4bab-96ef-6dc2c2d27388" providerId="ADAL" clId="{5A354810-0221-4438-9D3A-070274F01139}"/>
    <pc:docChg chg="undo custSel addSld modSld sldOrd">
      <pc:chgData name="TED ECE2 Kawasaki Yoshikazu" userId="5b2ff44d-0fa5-4bab-96ef-6dc2c2d27388" providerId="ADAL" clId="{5A354810-0221-4438-9D3A-070274F01139}" dt="2023-07-19T01:10:19.302" v="661" actId="14100"/>
      <pc:docMkLst>
        <pc:docMk/>
      </pc:docMkLst>
      <pc:sldChg chg="addSp mod ord">
        <pc:chgData name="TED ECE2 Kawasaki Yoshikazu" userId="5b2ff44d-0fa5-4bab-96ef-6dc2c2d27388" providerId="ADAL" clId="{5A354810-0221-4438-9D3A-070274F01139}" dt="2023-07-18T23:57:42.957" v="7"/>
        <pc:sldMkLst>
          <pc:docMk/>
          <pc:sldMk cId="873042761" sldId="256"/>
        </pc:sldMkLst>
        <pc:picChg chg="add">
          <ac:chgData name="TED ECE2 Kawasaki Yoshikazu" userId="5b2ff44d-0fa5-4bab-96ef-6dc2c2d27388" providerId="ADAL" clId="{5A354810-0221-4438-9D3A-070274F01139}" dt="2023-07-18T23:57:06.102" v="0" actId="22"/>
          <ac:picMkLst>
            <pc:docMk/>
            <pc:sldMk cId="873042761" sldId="256"/>
            <ac:picMk id="3" creationId="{5A723894-F050-4039-B792-2AD2947A78A4}"/>
          </ac:picMkLst>
        </pc:picChg>
      </pc:sldChg>
      <pc:sldChg chg="addSp delSp modSp add mod">
        <pc:chgData name="TED ECE2 Kawasaki Yoshikazu" userId="5b2ff44d-0fa5-4bab-96ef-6dc2c2d27388" providerId="ADAL" clId="{5A354810-0221-4438-9D3A-070274F01139}" dt="2023-07-19T01:00:36.680" v="580" actId="1076"/>
        <pc:sldMkLst>
          <pc:docMk/>
          <pc:sldMk cId="1409526597" sldId="257"/>
        </pc:sldMkLst>
        <pc:spChg chg="add mod">
          <ac:chgData name="TED ECE2 Kawasaki Yoshikazu" userId="5b2ff44d-0fa5-4bab-96ef-6dc2c2d27388" providerId="ADAL" clId="{5A354810-0221-4438-9D3A-070274F01139}" dt="2023-07-19T00:46:59.100" v="206" actId="20577"/>
          <ac:spMkLst>
            <pc:docMk/>
            <pc:sldMk cId="1409526597" sldId="257"/>
            <ac:spMk id="2" creationId="{FC5BC07C-D156-4428-93CC-01C1000F559D}"/>
          </ac:spMkLst>
        </pc:spChg>
        <pc:spChg chg="add mod">
          <ac:chgData name="TED ECE2 Kawasaki Yoshikazu" userId="5b2ff44d-0fa5-4bab-96ef-6dc2c2d27388" providerId="ADAL" clId="{5A354810-0221-4438-9D3A-070274F01139}" dt="2023-07-19T01:00:36.680" v="580" actId="1076"/>
          <ac:spMkLst>
            <pc:docMk/>
            <pc:sldMk cId="1409526597" sldId="257"/>
            <ac:spMk id="4" creationId="{6DBF5B7B-ED60-4CB5-9691-E2C1F15766C0}"/>
          </ac:spMkLst>
        </pc:spChg>
        <pc:picChg chg="del">
          <ac:chgData name="TED ECE2 Kawasaki Yoshikazu" userId="5b2ff44d-0fa5-4bab-96ef-6dc2c2d27388" providerId="ADAL" clId="{5A354810-0221-4438-9D3A-070274F01139}" dt="2023-07-18T23:57:26.366" v="2" actId="478"/>
          <ac:picMkLst>
            <pc:docMk/>
            <pc:sldMk cId="1409526597" sldId="257"/>
            <ac:picMk id="3" creationId="{5A723894-F050-4039-B792-2AD2947A78A4}"/>
          </ac:picMkLst>
        </pc:picChg>
      </pc:sldChg>
      <pc:sldChg chg="add">
        <pc:chgData name="TED ECE2 Kawasaki Yoshikazu" userId="5b2ff44d-0fa5-4bab-96ef-6dc2c2d27388" providerId="ADAL" clId="{5A354810-0221-4438-9D3A-070274F01139}" dt="2023-07-18T23:57:32.997" v="3" actId="2890"/>
        <pc:sldMkLst>
          <pc:docMk/>
          <pc:sldMk cId="1279932898" sldId="258"/>
        </pc:sldMkLst>
      </pc:sldChg>
      <pc:sldChg chg="add ord">
        <pc:chgData name="TED ECE2 Kawasaki Yoshikazu" userId="5b2ff44d-0fa5-4bab-96ef-6dc2c2d27388" providerId="ADAL" clId="{5A354810-0221-4438-9D3A-070274F01139}" dt="2023-07-19T01:05:45.342" v="587"/>
        <pc:sldMkLst>
          <pc:docMk/>
          <pc:sldMk cId="1232694039" sldId="259"/>
        </pc:sldMkLst>
      </pc:sldChg>
      <pc:sldChg chg="addSp modSp add mod ord">
        <pc:chgData name="TED ECE2 Kawasaki Yoshikazu" userId="5b2ff44d-0fa5-4bab-96ef-6dc2c2d27388" providerId="ADAL" clId="{5A354810-0221-4438-9D3A-070274F01139}" dt="2023-07-19T01:10:19.302" v="661" actId="14100"/>
        <pc:sldMkLst>
          <pc:docMk/>
          <pc:sldMk cId="2166744486" sldId="260"/>
        </pc:sldMkLst>
        <pc:spChg chg="add mod">
          <ac:chgData name="TED ECE2 Kawasaki Yoshikazu" userId="5b2ff44d-0fa5-4bab-96ef-6dc2c2d27388" providerId="ADAL" clId="{5A354810-0221-4438-9D3A-070274F01139}" dt="2023-07-19T01:10:19.302" v="661" actId="14100"/>
          <ac:spMkLst>
            <pc:docMk/>
            <pc:sldMk cId="2166744486" sldId="260"/>
            <ac:spMk id="3" creationId="{8129FC76-449E-4DA3-B002-C2CC7DAF9462}"/>
          </ac:spMkLst>
        </pc:spChg>
        <pc:picChg chg="add mod">
          <ac:chgData name="TED ECE2 Kawasaki Yoshikazu" userId="5b2ff44d-0fa5-4bab-96ef-6dc2c2d27388" providerId="ADAL" clId="{5A354810-0221-4438-9D3A-070274F01139}" dt="2023-07-19T01:05:31.077" v="583"/>
          <ac:picMkLst>
            <pc:docMk/>
            <pc:sldMk cId="2166744486" sldId="260"/>
            <ac:picMk id="2" creationId="{216AB5FD-008D-4569-A7C2-ECBB3E7D9569}"/>
          </ac:picMkLst>
        </pc:picChg>
        <pc:cxnChg chg="add mod">
          <ac:chgData name="TED ECE2 Kawasaki Yoshikazu" userId="5b2ff44d-0fa5-4bab-96ef-6dc2c2d27388" providerId="ADAL" clId="{5A354810-0221-4438-9D3A-070274F01139}" dt="2023-07-19T01:05:31.077" v="583"/>
          <ac:cxnSpMkLst>
            <pc:docMk/>
            <pc:sldMk cId="2166744486" sldId="260"/>
            <ac:cxnSpMk id="4" creationId="{62FB936D-555B-4B0E-820B-4BE638BFC8E9}"/>
          </ac:cxnSpMkLst>
        </pc:cxnChg>
        <pc:cxnChg chg="add mod">
          <ac:chgData name="TED ECE2 Kawasaki Yoshikazu" userId="5b2ff44d-0fa5-4bab-96ef-6dc2c2d27388" providerId="ADAL" clId="{5A354810-0221-4438-9D3A-070274F01139}" dt="2023-07-19T01:05:31.077" v="583"/>
          <ac:cxnSpMkLst>
            <pc:docMk/>
            <pc:sldMk cId="2166744486" sldId="260"/>
            <ac:cxnSpMk id="5" creationId="{BEA798B2-AFDE-4032-9008-7ADE9B0D6319}"/>
          </ac:cxnSpMkLst>
        </pc:cxnChg>
      </pc:sldChg>
      <pc:sldChg chg="add">
        <pc:chgData name="TED ECE2 Kawasaki Yoshikazu" userId="5b2ff44d-0fa5-4bab-96ef-6dc2c2d27388" providerId="ADAL" clId="{5A354810-0221-4438-9D3A-070274F01139}" dt="2023-07-19T01:05:39.190" v="584" actId="2890"/>
        <pc:sldMkLst>
          <pc:docMk/>
          <pc:sldMk cId="3903507702" sldId="261"/>
        </pc:sldMkLst>
      </pc:sldChg>
      <pc:sldChg chg="add">
        <pc:chgData name="TED ECE2 Kawasaki Yoshikazu" userId="5b2ff44d-0fa5-4bab-96ef-6dc2c2d27388" providerId="ADAL" clId="{5A354810-0221-4438-9D3A-070274F01139}" dt="2023-07-19T01:05:42.562" v="585" actId="2890"/>
        <pc:sldMkLst>
          <pc:docMk/>
          <pc:sldMk cId="1793880274" sldId="262"/>
        </pc:sldMkLst>
      </pc:sldChg>
    </pc:docChg>
  </pc:docChgLst>
  <pc:docChgLst>
    <pc:chgData name="TED ECE2 Kawasaki Yoshikazu" userId="5b2ff44d-0fa5-4bab-96ef-6dc2c2d27388" providerId="ADAL" clId="{F015DF56-3CE3-43A4-8EF8-E20B80291591}"/>
    <pc:docChg chg="undo custSel addSld delSld modSld sldOrd">
      <pc:chgData name="TED ECE2 Kawasaki Yoshikazu" userId="5b2ff44d-0fa5-4bab-96ef-6dc2c2d27388" providerId="ADAL" clId="{F015DF56-3CE3-43A4-8EF8-E20B80291591}" dt="2023-08-15T08:50:22.294" v="2278" actId="20577"/>
      <pc:docMkLst>
        <pc:docMk/>
      </pc:docMkLst>
      <pc:sldChg chg="addSp delSp modSp mod ord">
        <pc:chgData name="TED ECE2 Kawasaki Yoshikazu" userId="5b2ff44d-0fa5-4bab-96ef-6dc2c2d27388" providerId="ADAL" clId="{F015DF56-3CE3-43A4-8EF8-E20B80291591}" dt="2023-08-15T08:17:38.816" v="1787" actId="478"/>
        <pc:sldMkLst>
          <pc:docMk/>
          <pc:sldMk cId="873042761" sldId="256"/>
        </pc:sldMkLst>
        <pc:spChg chg="add del mod">
          <ac:chgData name="TED ECE2 Kawasaki Yoshikazu" userId="5b2ff44d-0fa5-4bab-96ef-6dc2c2d27388" providerId="ADAL" clId="{F015DF56-3CE3-43A4-8EF8-E20B80291591}" dt="2023-08-15T08:17:38.816" v="1787" actId="478"/>
          <ac:spMkLst>
            <pc:docMk/>
            <pc:sldMk cId="873042761" sldId="256"/>
            <ac:spMk id="4" creationId="{3840EFE8-D175-4229-B60A-7115E2A7A6CD}"/>
          </ac:spMkLst>
        </pc:spChg>
        <pc:picChg chg="del mod">
          <ac:chgData name="TED ECE2 Kawasaki Yoshikazu" userId="5b2ff44d-0fa5-4bab-96ef-6dc2c2d27388" providerId="ADAL" clId="{F015DF56-3CE3-43A4-8EF8-E20B80291591}" dt="2023-08-15T08:17:24.058" v="1785" actId="478"/>
          <ac:picMkLst>
            <pc:docMk/>
            <pc:sldMk cId="873042761" sldId="256"/>
            <ac:picMk id="3" creationId="{5A723894-F050-4039-B792-2AD2947A78A4}"/>
          </ac:picMkLst>
        </pc:picChg>
        <pc:picChg chg="add ord">
          <ac:chgData name="TED ECE2 Kawasaki Yoshikazu" userId="5b2ff44d-0fa5-4bab-96ef-6dc2c2d27388" providerId="ADAL" clId="{F015DF56-3CE3-43A4-8EF8-E20B80291591}" dt="2023-08-15T08:17:35.131" v="1786" actId="167"/>
          <ac:picMkLst>
            <pc:docMk/>
            <pc:sldMk cId="873042761" sldId="256"/>
            <ac:picMk id="6" creationId="{563701EC-0E54-41A8-BB8E-43FEAE0B3282}"/>
          </ac:picMkLst>
        </pc:picChg>
      </pc:sldChg>
      <pc:sldChg chg="addSp delSp modSp mod">
        <pc:chgData name="TED ECE2 Kawasaki Yoshikazu" userId="5b2ff44d-0fa5-4bab-96ef-6dc2c2d27388" providerId="ADAL" clId="{F015DF56-3CE3-43A4-8EF8-E20B80291591}" dt="2023-08-15T05:16:03.282" v="1589"/>
        <pc:sldMkLst>
          <pc:docMk/>
          <pc:sldMk cId="1409526597" sldId="257"/>
        </pc:sldMkLst>
        <pc:spChg chg="mod">
          <ac:chgData name="TED ECE2 Kawasaki Yoshikazu" userId="5b2ff44d-0fa5-4bab-96ef-6dc2c2d27388" providerId="ADAL" clId="{F015DF56-3CE3-43A4-8EF8-E20B80291591}" dt="2023-08-15T05:14:34.856" v="1583" actId="20577"/>
          <ac:spMkLst>
            <pc:docMk/>
            <pc:sldMk cId="1409526597" sldId="257"/>
            <ac:spMk id="4" creationId="{6DBF5B7B-ED60-4CB5-9691-E2C1F15766C0}"/>
          </ac:spMkLst>
        </pc:spChg>
        <pc:graphicFrameChg chg="add mod">
          <ac:chgData name="TED ECE2 Kawasaki Yoshikazu" userId="5b2ff44d-0fa5-4bab-96ef-6dc2c2d27388" providerId="ADAL" clId="{F015DF56-3CE3-43A4-8EF8-E20B80291591}" dt="2023-08-15T05:16:03.282" v="1589"/>
          <ac:graphicFrameMkLst>
            <pc:docMk/>
            <pc:sldMk cId="1409526597" sldId="257"/>
            <ac:graphicFrameMk id="3" creationId="{5E6071E2-4E8C-4897-9552-6A5E128E65FA}"/>
          </ac:graphicFrameMkLst>
        </pc:graphicFrameChg>
        <pc:graphicFrameChg chg="add del mod">
          <ac:chgData name="TED ECE2 Kawasaki Yoshikazu" userId="5b2ff44d-0fa5-4bab-96ef-6dc2c2d27388" providerId="ADAL" clId="{F015DF56-3CE3-43A4-8EF8-E20B80291591}" dt="2023-08-15T05:15:18.147" v="1585" actId="21"/>
          <ac:graphicFrameMkLst>
            <pc:docMk/>
            <pc:sldMk cId="1409526597" sldId="257"/>
            <ac:graphicFrameMk id="5" creationId="{42A2E0FD-259D-4B01-8541-79A7838D7878}"/>
          </ac:graphicFrameMkLst>
        </pc:graphicFrameChg>
      </pc:sldChg>
      <pc:sldChg chg="addSp delSp modSp mod">
        <pc:chgData name="TED ECE2 Kawasaki Yoshikazu" userId="5b2ff44d-0fa5-4bab-96ef-6dc2c2d27388" providerId="ADAL" clId="{F015DF56-3CE3-43A4-8EF8-E20B80291591}" dt="2023-08-15T08:50:22.294" v="2278" actId="20577"/>
        <pc:sldMkLst>
          <pc:docMk/>
          <pc:sldMk cId="1279932898" sldId="258"/>
        </pc:sldMkLst>
        <pc:spChg chg="add mod">
          <ac:chgData name="TED ECE2 Kawasaki Yoshikazu" userId="5b2ff44d-0fa5-4bab-96ef-6dc2c2d27388" providerId="ADAL" clId="{F015DF56-3CE3-43A4-8EF8-E20B80291591}" dt="2023-08-15T05:28:31.151" v="1649" actId="14100"/>
          <ac:spMkLst>
            <pc:docMk/>
            <pc:sldMk cId="1279932898" sldId="258"/>
            <ac:spMk id="4" creationId="{6B16BD6E-E131-47E3-914C-F2653DDFE074}"/>
          </ac:spMkLst>
        </pc:spChg>
        <pc:spChg chg="add mod">
          <ac:chgData name="TED ECE2 Kawasaki Yoshikazu" userId="5b2ff44d-0fa5-4bab-96ef-6dc2c2d27388" providerId="ADAL" clId="{F015DF56-3CE3-43A4-8EF8-E20B80291591}" dt="2023-08-15T08:50:22.294" v="2278" actId="20577"/>
          <ac:spMkLst>
            <pc:docMk/>
            <pc:sldMk cId="1279932898" sldId="258"/>
            <ac:spMk id="7" creationId="{664C9D92-C15C-4D02-9E04-EA09285B776A}"/>
          </ac:spMkLst>
        </pc:spChg>
        <pc:graphicFrameChg chg="add del mod">
          <ac:chgData name="TED ECE2 Kawasaki Yoshikazu" userId="5b2ff44d-0fa5-4bab-96ef-6dc2c2d27388" providerId="ADAL" clId="{F015DF56-3CE3-43A4-8EF8-E20B80291591}" dt="2023-08-15T05:26:19.126" v="1594"/>
          <ac:graphicFrameMkLst>
            <pc:docMk/>
            <pc:sldMk cId="1279932898" sldId="258"/>
            <ac:graphicFrameMk id="2" creationId="{022ECFA0-AADD-4A95-B15B-8B009E2F47BB}"/>
          </ac:graphicFrameMkLst>
        </pc:graphicFrameChg>
        <pc:graphicFrameChg chg="add del mod">
          <ac:chgData name="TED ECE2 Kawasaki Yoshikazu" userId="5b2ff44d-0fa5-4bab-96ef-6dc2c2d27388" providerId="ADAL" clId="{F015DF56-3CE3-43A4-8EF8-E20B80291591}" dt="2023-08-15T06:03:50.886" v="1701" actId="478"/>
          <ac:graphicFrameMkLst>
            <pc:docMk/>
            <pc:sldMk cId="1279932898" sldId="258"/>
            <ac:graphicFrameMk id="3" creationId="{35934721-B808-47D2-8402-D867AA1AE5DE}"/>
          </ac:graphicFrameMkLst>
        </pc:graphicFrameChg>
        <pc:graphicFrameChg chg="add del mod modGraphic">
          <ac:chgData name="TED ECE2 Kawasaki Yoshikazu" userId="5b2ff44d-0fa5-4bab-96ef-6dc2c2d27388" providerId="ADAL" clId="{F015DF56-3CE3-43A4-8EF8-E20B80291591}" dt="2023-08-15T06:03:45.177" v="1700" actId="478"/>
          <ac:graphicFrameMkLst>
            <pc:docMk/>
            <pc:sldMk cId="1279932898" sldId="258"/>
            <ac:graphicFrameMk id="5" creationId="{49E23EC4-9BC5-4733-B8FF-8203038DBEA6}"/>
          </ac:graphicFrameMkLst>
        </pc:graphicFrameChg>
        <pc:graphicFrameChg chg="add mod">
          <ac:chgData name="TED ECE2 Kawasaki Yoshikazu" userId="5b2ff44d-0fa5-4bab-96ef-6dc2c2d27388" providerId="ADAL" clId="{F015DF56-3CE3-43A4-8EF8-E20B80291591}" dt="2023-08-15T08:13:34.895" v="1702"/>
          <ac:graphicFrameMkLst>
            <pc:docMk/>
            <pc:sldMk cId="1279932898" sldId="258"/>
            <ac:graphicFrameMk id="6" creationId="{E39B7EC1-30B8-4D65-8695-D184C6BFA7CD}"/>
          </ac:graphicFrameMkLst>
        </pc:graphicFrameChg>
        <pc:picChg chg="add mod">
          <ac:chgData name="TED ECE2 Kawasaki Yoshikazu" userId="5b2ff44d-0fa5-4bab-96ef-6dc2c2d27388" providerId="ADAL" clId="{F015DF56-3CE3-43A4-8EF8-E20B80291591}" dt="2023-08-15T08:48:09.900" v="2147" actId="1076"/>
          <ac:picMkLst>
            <pc:docMk/>
            <pc:sldMk cId="1279932898" sldId="258"/>
            <ac:picMk id="9" creationId="{D638C6E7-2876-46A2-9D51-B18CD8F6991A}"/>
          </ac:picMkLst>
        </pc:picChg>
      </pc:sldChg>
      <pc:sldChg chg="addSp delSp modSp mod">
        <pc:chgData name="TED ECE2 Kawasaki Yoshikazu" userId="5b2ff44d-0fa5-4bab-96ef-6dc2c2d27388" providerId="ADAL" clId="{F015DF56-3CE3-43A4-8EF8-E20B80291591}" dt="2023-08-14T07:18:07.698" v="262" actId="20577"/>
        <pc:sldMkLst>
          <pc:docMk/>
          <pc:sldMk cId="1232694039" sldId="259"/>
        </pc:sldMkLst>
        <pc:spChg chg="add mod">
          <ac:chgData name="TED ECE2 Kawasaki Yoshikazu" userId="5b2ff44d-0fa5-4bab-96ef-6dc2c2d27388" providerId="ADAL" clId="{F015DF56-3CE3-43A4-8EF8-E20B80291591}" dt="2023-08-14T07:18:07.698" v="262" actId="20577"/>
          <ac:spMkLst>
            <pc:docMk/>
            <pc:sldMk cId="1232694039" sldId="259"/>
            <ac:spMk id="4" creationId="{76921722-8CB9-4AAD-BAA5-1C691BEE6779}"/>
          </ac:spMkLst>
        </pc:spChg>
        <pc:graphicFrameChg chg="add del mod">
          <ac:chgData name="TED ECE2 Kawasaki Yoshikazu" userId="5b2ff44d-0fa5-4bab-96ef-6dc2c2d27388" providerId="ADAL" clId="{F015DF56-3CE3-43A4-8EF8-E20B80291591}" dt="2023-08-14T06:00:27.191" v="107"/>
          <ac:graphicFrameMkLst>
            <pc:docMk/>
            <pc:sldMk cId="1232694039" sldId="259"/>
            <ac:graphicFrameMk id="2" creationId="{F83B7612-9BDC-4357-B7B2-8041D6B7CBD5}"/>
          </ac:graphicFrameMkLst>
        </pc:graphicFrameChg>
        <pc:graphicFrameChg chg="add mod">
          <ac:chgData name="TED ECE2 Kawasaki Yoshikazu" userId="5b2ff44d-0fa5-4bab-96ef-6dc2c2d27388" providerId="ADAL" clId="{F015DF56-3CE3-43A4-8EF8-E20B80291591}" dt="2023-08-14T06:00:41.875" v="108"/>
          <ac:graphicFrameMkLst>
            <pc:docMk/>
            <pc:sldMk cId="1232694039" sldId="259"/>
            <ac:graphicFrameMk id="3" creationId="{58A1F20D-7614-41E0-8645-BB6662EE87FF}"/>
          </ac:graphicFrameMkLst>
        </pc:graphicFrameChg>
      </pc:sldChg>
      <pc:sldChg chg="addSp modSp add del mod">
        <pc:chgData name="TED ECE2 Kawasaki Yoshikazu" userId="5b2ff44d-0fa5-4bab-96ef-6dc2c2d27388" providerId="ADAL" clId="{F015DF56-3CE3-43A4-8EF8-E20B80291591}" dt="2023-08-15T05:16:35.632" v="1591" actId="47"/>
        <pc:sldMkLst>
          <pc:docMk/>
          <pc:sldMk cId="2166744486" sldId="260"/>
        </pc:sldMkLst>
        <pc:spChg chg="add mod">
          <ac:chgData name="TED ECE2 Kawasaki Yoshikazu" userId="5b2ff44d-0fa5-4bab-96ef-6dc2c2d27388" providerId="ADAL" clId="{F015DF56-3CE3-43A4-8EF8-E20B80291591}" dt="2023-08-14T05:57:39.459" v="89" actId="1076"/>
          <ac:spMkLst>
            <pc:docMk/>
            <pc:sldMk cId="2166744486" sldId="260"/>
            <ac:spMk id="6" creationId="{979AEC9B-0AF6-48FA-88FB-9F87B76E4520}"/>
          </ac:spMkLst>
        </pc:spChg>
        <pc:spChg chg="add mod">
          <ac:chgData name="TED ECE2 Kawasaki Yoshikazu" userId="5b2ff44d-0fa5-4bab-96ef-6dc2c2d27388" providerId="ADAL" clId="{F015DF56-3CE3-43A4-8EF8-E20B80291591}" dt="2023-08-14T05:59:07.505" v="105" actId="1076"/>
          <ac:spMkLst>
            <pc:docMk/>
            <pc:sldMk cId="2166744486" sldId="260"/>
            <ac:spMk id="7" creationId="{D17DBE19-4131-4046-8D57-C527F6595D01}"/>
          </ac:spMkLst>
        </pc:spChg>
      </pc:sldChg>
      <pc:sldChg chg="addSp delSp modSp mod">
        <pc:chgData name="TED ECE2 Kawasaki Yoshikazu" userId="5b2ff44d-0fa5-4bab-96ef-6dc2c2d27388" providerId="ADAL" clId="{F015DF56-3CE3-43A4-8EF8-E20B80291591}" dt="2023-08-15T08:41:37.702" v="2050" actId="20577"/>
        <pc:sldMkLst>
          <pc:docMk/>
          <pc:sldMk cId="3903507702" sldId="261"/>
        </pc:sldMkLst>
        <pc:spChg chg="add del mod">
          <ac:chgData name="TED ECE2 Kawasaki Yoshikazu" userId="5b2ff44d-0fa5-4bab-96ef-6dc2c2d27388" providerId="ADAL" clId="{F015DF56-3CE3-43A4-8EF8-E20B80291591}" dt="2023-08-15T02:00:28.612" v="322" actId="478"/>
          <ac:spMkLst>
            <pc:docMk/>
            <pc:sldMk cId="3903507702" sldId="261"/>
            <ac:spMk id="5" creationId="{CFC87BAB-7EB2-4202-AA72-DB66C75F8F8B}"/>
          </ac:spMkLst>
        </pc:spChg>
        <pc:spChg chg="add mod">
          <ac:chgData name="TED ECE2 Kawasaki Yoshikazu" userId="5b2ff44d-0fa5-4bab-96ef-6dc2c2d27388" providerId="ADAL" clId="{F015DF56-3CE3-43A4-8EF8-E20B80291591}" dt="2023-08-15T02:00:38.372" v="323" actId="1076"/>
          <ac:spMkLst>
            <pc:docMk/>
            <pc:sldMk cId="3903507702" sldId="261"/>
            <ac:spMk id="6" creationId="{FEFD8EFF-14EC-4AB7-8C89-9CE6CF56E0BA}"/>
          </ac:spMkLst>
        </pc:spChg>
        <pc:spChg chg="add mod">
          <ac:chgData name="TED ECE2 Kawasaki Yoshikazu" userId="5b2ff44d-0fa5-4bab-96ef-6dc2c2d27388" providerId="ADAL" clId="{F015DF56-3CE3-43A4-8EF8-E20B80291591}" dt="2023-08-15T02:03:45.379" v="369" actId="1076"/>
          <ac:spMkLst>
            <pc:docMk/>
            <pc:sldMk cId="3903507702" sldId="261"/>
            <ac:spMk id="7" creationId="{43BB5413-AD8A-4FD2-990B-5668556A0786}"/>
          </ac:spMkLst>
        </pc:spChg>
        <pc:spChg chg="add mod">
          <ac:chgData name="TED ECE2 Kawasaki Yoshikazu" userId="5b2ff44d-0fa5-4bab-96ef-6dc2c2d27388" providerId="ADAL" clId="{F015DF56-3CE3-43A4-8EF8-E20B80291591}" dt="2023-08-15T02:30:56.876" v="381" actId="1076"/>
          <ac:spMkLst>
            <pc:docMk/>
            <pc:sldMk cId="3903507702" sldId="261"/>
            <ac:spMk id="8" creationId="{1241B9E8-2446-4E85-9C8E-71B9E664D4FB}"/>
          </ac:spMkLst>
        </pc:spChg>
        <pc:spChg chg="add mod">
          <ac:chgData name="TED ECE2 Kawasaki Yoshikazu" userId="5b2ff44d-0fa5-4bab-96ef-6dc2c2d27388" providerId="ADAL" clId="{F015DF56-3CE3-43A4-8EF8-E20B80291591}" dt="2023-08-15T02:31:35.222" v="391" actId="20577"/>
          <ac:spMkLst>
            <pc:docMk/>
            <pc:sldMk cId="3903507702" sldId="261"/>
            <ac:spMk id="9" creationId="{DFE2972C-ABC9-4BFE-9609-A32F8E5C2129}"/>
          </ac:spMkLst>
        </pc:spChg>
        <pc:spChg chg="add mod">
          <ac:chgData name="TED ECE2 Kawasaki Yoshikazu" userId="5b2ff44d-0fa5-4bab-96ef-6dc2c2d27388" providerId="ADAL" clId="{F015DF56-3CE3-43A4-8EF8-E20B80291591}" dt="2023-08-15T02:31:46.550" v="398" actId="1076"/>
          <ac:spMkLst>
            <pc:docMk/>
            <pc:sldMk cId="3903507702" sldId="261"/>
            <ac:spMk id="10" creationId="{37FAC939-975E-456A-89A4-875AAD5807E6}"/>
          </ac:spMkLst>
        </pc:spChg>
        <pc:spChg chg="add mod">
          <ac:chgData name="TED ECE2 Kawasaki Yoshikazu" userId="5b2ff44d-0fa5-4bab-96ef-6dc2c2d27388" providerId="ADAL" clId="{F015DF56-3CE3-43A4-8EF8-E20B80291591}" dt="2023-08-15T02:33:54.079" v="420" actId="1038"/>
          <ac:spMkLst>
            <pc:docMk/>
            <pc:sldMk cId="3903507702" sldId="261"/>
            <ac:spMk id="11" creationId="{4A236F8A-94A3-4D13-B373-287F9FC5869C}"/>
          </ac:spMkLst>
        </pc:spChg>
        <pc:spChg chg="add mod">
          <ac:chgData name="TED ECE2 Kawasaki Yoshikazu" userId="5b2ff44d-0fa5-4bab-96ef-6dc2c2d27388" providerId="ADAL" clId="{F015DF56-3CE3-43A4-8EF8-E20B80291591}" dt="2023-08-15T02:33:22.702" v="416" actId="14100"/>
          <ac:spMkLst>
            <pc:docMk/>
            <pc:sldMk cId="3903507702" sldId="261"/>
            <ac:spMk id="12" creationId="{BCFDCDD0-2FE1-4B80-9921-9728D60F94E6}"/>
          </ac:spMkLst>
        </pc:spChg>
        <pc:spChg chg="add mod">
          <ac:chgData name="TED ECE2 Kawasaki Yoshikazu" userId="5b2ff44d-0fa5-4bab-96ef-6dc2c2d27388" providerId="ADAL" clId="{F015DF56-3CE3-43A4-8EF8-E20B80291591}" dt="2023-08-15T02:47:35.357" v="583" actId="20577"/>
          <ac:spMkLst>
            <pc:docMk/>
            <pc:sldMk cId="3903507702" sldId="261"/>
            <ac:spMk id="13" creationId="{8E4EAFA2-4620-400E-BDFC-DF88DB40599D}"/>
          </ac:spMkLst>
        </pc:spChg>
        <pc:spChg chg="add mod">
          <ac:chgData name="TED ECE2 Kawasaki Yoshikazu" userId="5b2ff44d-0fa5-4bab-96ef-6dc2c2d27388" providerId="ADAL" clId="{F015DF56-3CE3-43A4-8EF8-E20B80291591}" dt="2023-08-15T05:17:51.270" v="1592" actId="20577"/>
          <ac:spMkLst>
            <pc:docMk/>
            <pc:sldMk cId="3903507702" sldId="261"/>
            <ac:spMk id="14" creationId="{B91C3A75-15A7-4A9B-8097-1A3F2BAEC79C}"/>
          </ac:spMkLst>
        </pc:spChg>
        <pc:spChg chg="add mod">
          <ac:chgData name="TED ECE2 Kawasaki Yoshikazu" userId="5b2ff44d-0fa5-4bab-96ef-6dc2c2d27388" providerId="ADAL" clId="{F015DF56-3CE3-43A4-8EF8-E20B80291591}" dt="2023-08-15T08:41:37.702" v="2050" actId="20577"/>
          <ac:spMkLst>
            <pc:docMk/>
            <pc:sldMk cId="3903507702" sldId="261"/>
            <ac:spMk id="15" creationId="{1388A4EA-A3DF-4B35-A1D5-06C05B0C301D}"/>
          </ac:spMkLst>
        </pc:spChg>
        <pc:picChg chg="add mod">
          <ac:chgData name="TED ECE2 Kawasaki Yoshikazu" userId="5b2ff44d-0fa5-4bab-96ef-6dc2c2d27388" providerId="ADAL" clId="{F015DF56-3CE3-43A4-8EF8-E20B80291591}" dt="2023-08-15T01:59:48.136" v="312" actId="1035"/>
          <ac:picMkLst>
            <pc:docMk/>
            <pc:sldMk cId="3903507702" sldId="261"/>
            <ac:picMk id="2" creationId="{216AB5FD-008D-4569-A7C2-ECBB3E7D9569}"/>
          </ac:picMkLst>
        </pc:picChg>
        <pc:picChg chg="add mod">
          <ac:chgData name="TED ECE2 Kawasaki Yoshikazu" userId="5b2ff44d-0fa5-4bab-96ef-6dc2c2d27388" providerId="ADAL" clId="{F015DF56-3CE3-43A4-8EF8-E20B80291591}" dt="2023-08-15T01:59:38.850" v="293" actId="14100"/>
          <ac:picMkLst>
            <pc:docMk/>
            <pc:sldMk cId="3903507702" sldId="261"/>
            <ac:picMk id="4" creationId="{9EB1CF86-A62D-495E-9104-EFDB7005C156}"/>
          </ac:picMkLst>
        </pc:picChg>
      </pc:sldChg>
      <pc:sldChg chg="addSp mod">
        <pc:chgData name="TED ECE2 Kawasaki Yoshikazu" userId="5b2ff44d-0fa5-4bab-96ef-6dc2c2d27388" providerId="ADAL" clId="{F015DF56-3CE3-43A4-8EF8-E20B80291591}" dt="2023-08-14T23:46:51.564" v="265" actId="22"/>
        <pc:sldMkLst>
          <pc:docMk/>
          <pc:sldMk cId="1793880274" sldId="262"/>
        </pc:sldMkLst>
        <pc:picChg chg="add">
          <ac:chgData name="TED ECE2 Kawasaki Yoshikazu" userId="5b2ff44d-0fa5-4bab-96ef-6dc2c2d27388" providerId="ADAL" clId="{F015DF56-3CE3-43A4-8EF8-E20B80291591}" dt="2023-08-14T23:46:51.564" v="265" actId="22"/>
          <ac:picMkLst>
            <pc:docMk/>
            <pc:sldMk cId="1793880274" sldId="262"/>
            <ac:picMk id="3" creationId="{BE126FC8-043C-49EA-9284-355FA728557B}"/>
          </ac:picMkLst>
        </pc:picChg>
      </pc:sldChg>
      <pc:sldChg chg="addSp add mod">
        <pc:chgData name="TED ECE2 Kawasaki Yoshikazu" userId="5b2ff44d-0fa5-4bab-96ef-6dc2c2d27388" providerId="ADAL" clId="{F015DF56-3CE3-43A4-8EF8-E20B80291591}" dt="2023-08-15T01:29:26.477" v="280" actId="22"/>
        <pc:sldMkLst>
          <pc:docMk/>
          <pc:sldMk cId="3397474897" sldId="263"/>
        </pc:sldMkLst>
        <pc:picChg chg="add">
          <ac:chgData name="TED ECE2 Kawasaki Yoshikazu" userId="5b2ff44d-0fa5-4bab-96ef-6dc2c2d27388" providerId="ADAL" clId="{F015DF56-3CE3-43A4-8EF8-E20B80291591}" dt="2023-08-15T01:29:26.477" v="280" actId="22"/>
          <ac:picMkLst>
            <pc:docMk/>
            <pc:sldMk cId="3397474897" sldId="263"/>
            <ac:picMk id="3" creationId="{DA43F0AD-7B19-4F83-AB5D-76463CF1EED8}"/>
          </ac:picMkLst>
        </pc:picChg>
      </pc:sldChg>
      <pc:sldChg chg="addSp add mod">
        <pc:chgData name="TED ECE2 Kawasaki Yoshikazu" userId="5b2ff44d-0fa5-4bab-96ef-6dc2c2d27388" providerId="ADAL" clId="{F015DF56-3CE3-43A4-8EF8-E20B80291591}" dt="2023-08-15T01:38:13.632" v="281" actId="22"/>
        <pc:sldMkLst>
          <pc:docMk/>
          <pc:sldMk cId="2394113159" sldId="264"/>
        </pc:sldMkLst>
        <pc:picChg chg="add">
          <ac:chgData name="TED ECE2 Kawasaki Yoshikazu" userId="5b2ff44d-0fa5-4bab-96ef-6dc2c2d27388" providerId="ADAL" clId="{F015DF56-3CE3-43A4-8EF8-E20B80291591}" dt="2023-08-15T01:38:13.632" v="281" actId="22"/>
          <ac:picMkLst>
            <pc:docMk/>
            <pc:sldMk cId="2394113159" sldId="264"/>
            <ac:picMk id="3" creationId="{3ED1E450-F90D-4E4E-ACF0-6C6E7E03FD12}"/>
          </ac:picMkLst>
        </pc:picChg>
      </pc:sldChg>
      <pc:sldChg chg="addSp modSp add del mod">
        <pc:chgData name="TED ECE2 Kawasaki Yoshikazu" userId="5b2ff44d-0fa5-4bab-96ef-6dc2c2d27388" providerId="ADAL" clId="{F015DF56-3CE3-43A4-8EF8-E20B80291591}" dt="2023-08-15T05:15:59.042" v="1588" actId="47"/>
        <pc:sldMkLst>
          <pc:docMk/>
          <pc:sldMk cId="1132336888" sldId="265"/>
        </pc:sldMkLst>
        <pc:spChg chg="mod">
          <ac:chgData name="TED ECE2 Kawasaki Yoshikazu" userId="5b2ff44d-0fa5-4bab-96ef-6dc2c2d27388" providerId="ADAL" clId="{F015DF56-3CE3-43A4-8EF8-E20B80291591}" dt="2023-08-15T04:07:55.908" v="738" actId="20577"/>
          <ac:spMkLst>
            <pc:docMk/>
            <pc:sldMk cId="1132336888" sldId="265"/>
            <ac:spMk id="4" creationId="{6DBF5B7B-ED60-4CB5-9691-E2C1F15766C0}"/>
          </ac:spMkLst>
        </pc:spChg>
        <pc:graphicFrameChg chg="add mod">
          <ac:chgData name="TED ECE2 Kawasaki Yoshikazu" userId="5b2ff44d-0fa5-4bab-96ef-6dc2c2d27388" providerId="ADAL" clId="{F015DF56-3CE3-43A4-8EF8-E20B80291591}" dt="2023-08-15T05:12:54.126" v="1535" actId="1076"/>
          <ac:graphicFrameMkLst>
            <pc:docMk/>
            <pc:sldMk cId="1132336888" sldId="265"/>
            <ac:graphicFrameMk id="3" creationId="{F0FFA84C-6557-4E26-BFAB-5FB9B533A6C8}"/>
          </ac:graphicFrameMkLst>
        </pc:graphicFrameChg>
      </pc:sldChg>
      <pc:sldChg chg="addSp delSp modSp add mod">
        <pc:chgData name="TED ECE2 Kawasaki Yoshikazu" userId="5b2ff44d-0fa5-4bab-96ef-6dc2c2d27388" providerId="ADAL" clId="{F015DF56-3CE3-43A4-8EF8-E20B80291591}" dt="2023-08-15T08:43:01.158" v="2095" actId="207"/>
        <pc:sldMkLst>
          <pc:docMk/>
          <pc:sldMk cId="2439167396" sldId="265"/>
        </pc:sldMkLst>
        <pc:spChg chg="mod">
          <ac:chgData name="TED ECE2 Kawasaki Yoshikazu" userId="5b2ff44d-0fa5-4bab-96ef-6dc2c2d27388" providerId="ADAL" clId="{F015DF56-3CE3-43A4-8EF8-E20B80291591}" dt="2023-08-15T08:43:01.158" v="2095" actId="207"/>
          <ac:spMkLst>
            <pc:docMk/>
            <pc:sldMk cId="2439167396" sldId="265"/>
            <ac:spMk id="4" creationId="{3840EFE8-D175-4229-B60A-7115E2A7A6CD}"/>
          </ac:spMkLst>
        </pc:spChg>
        <pc:spChg chg="add mod">
          <ac:chgData name="TED ECE2 Kawasaki Yoshikazu" userId="5b2ff44d-0fa5-4bab-96ef-6dc2c2d27388" providerId="ADAL" clId="{F015DF56-3CE3-43A4-8EF8-E20B80291591}" dt="2023-08-15T08:42:44.906" v="2094" actId="20577"/>
          <ac:spMkLst>
            <pc:docMk/>
            <pc:sldMk cId="2439167396" sldId="265"/>
            <ac:spMk id="9" creationId="{95618449-BD48-4C7D-A3F6-B88C2E263B03}"/>
          </ac:spMkLst>
        </pc:spChg>
        <pc:picChg chg="mod">
          <ac:chgData name="TED ECE2 Kawasaki Yoshikazu" userId="5b2ff44d-0fa5-4bab-96ef-6dc2c2d27388" providerId="ADAL" clId="{F015DF56-3CE3-43A4-8EF8-E20B80291591}" dt="2023-08-15T08:21:31.711" v="1889" actId="1038"/>
          <ac:picMkLst>
            <pc:docMk/>
            <pc:sldMk cId="2439167396" sldId="265"/>
            <ac:picMk id="3" creationId="{5A723894-F050-4039-B792-2AD2947A78A4}"/>
          </ac:picMkLst>
        </pc:picChg>
        <pc:picChg chg="add del mod">
          <ac:chgData name="TED ECE2 Kawasaki Yoshikazu" userId="5b2ff44d-0fa5-4bab-96ef-6dc2c2d27388" providerId="ADAL" clId="{F015DF56-3CE3-43A4-8EF8-E20B80291591}" dt="2023-08-15T08:19:09.693" v="1792" actId="478"/>
          <ac:picMkLst>
            <pc:docMk/>
            <pc:sldMk cId="2439167396" sldId="265"/>
            <ac:picMk id="5" creationId="{A0E2D1E4-2401-4BA4-AC0B-E694FF45D95F}"/>
          </ac:picMkLst>
        </pc:picChg>
        <pc:picChg chg="del">
          <ac:chgData name="TED ECE2 Kawasaki Yoshikazu" userId="5b2ff44d-0fa5-4bab-96ef-6dc2c2d27388" providerId="ADAL" clId="{F015DF56-3CE3-43A4-8EF8-E20B80291591}" dt="2023-08-15T08:18:22.439" v="1788" actId="478"/>
          <ac:picMkLst>
            <pc:docMk/>
            <pc:sldMk cId="2439167396" sldId="265"/>
            <ac:picMk id="6" creationId="{563701EC-0E54-41A8-BB8E-43FEAE0B3282}"/>
          </ac:picMkLst>
        </pc:picChg>
        <pc:picChg chg="add mod">
          <ac:chgData name="TED ECE2 Kawasaki Yoshikazu" userId="5b2ff44d-0fa5-4bab-96ef-6dc2c2d27388" providerId="ADAL" clId="{F015DF56-3CE3-43A4-8EF8-E20B80291591}" dt="2023-08-15T08:29:45.384" v="1946" actId="1036"/>
          <ac:picMkLst>
            <pc:docMk/>
            <pc:sldMk cId="2439167396" sldId="265"/>
            <ac:picMk id="8" creationId="{B3C6A19D-5F96-43DB-ABBC-FE36EE3AC4C3}"/>
          </ac:picMkLst>
        </pc:picChg>
      </pc:sldChg>
    </pc:docChg>
  </pc:docChgLst>
  <pc:docChgLst>
    <pc:chgData name="TED ECE2 Kawasaki Yoshikazu" userId="5b2ff44d-0fa5-4bab-96ef-6dc2c2d27388" providerId="ADAL" clId="{9B54DB45-A96D-485F-A33D-54BA08BBAE89}"/>
    <pc:docChg chg="undo custSel delSld modSld sldOrd">
      <pc:chgData name="TED ECE2 Kawasaki Yoshikazu" userId="5b2ff44d-0fa5-4bab-96ef-6dc2c2d27388" providerId="ADAL" clId="{9B54DB45-A96D-485F-A33D-54BA08BBAE89}" dt="2023-08-25T05:24:12.142" v="42"/>
      <pc:docMkLst>
        <pc:docMk/>
      </pc:docMkLst>
      <pc:sldChg chg="addSp delSp modSp mod">
        <pc:chgData name="TED ECE2 Kawasaki Yoshikazu" userId="5b2ff44d-0fa5-4bab-96ef-6dc2c2d27388" providerId="ADAL" clId="{9B54DB45-A96D-485F-A33D-54BA08BBAE89}" dt="2023-08-25T05:24:12.142" v="42"/>
        <pc:sldMkLst>
          <pc:docMk/>
          <pc:sldMk cId="1279932898" sldId="258"/>
        </pc:sldMkLst>
        <pc:spChg chg="del">
          <ac:chgData name="TED ECE2 Kawasaki Yoshikazu" userId="5b2ff44d-0fa5-4bab-96ef-6dc2c2d27388" providerId="ADAL" clId="{9B54DB45-A96D-485F-A33D-54BA08BBAE89}" dt="2023-08-25T04:16:42.959" v="31" actId="478"/>
          <ac:spMkLst>
            <pc:docMk/>
            <pc:sldMk cId="1279932898" sldId="258"/>
            <ac:spMk id="7" creationId="{664C9D92-C15C-4D02-9E04-EA09285B776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4" creationId="{054F7C4C-C2B7-4958-90B2-28EBDF531691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5" creationId="{69BE4F90-9CE6-4304-9C0F-8F267FF0E265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6" creationId="{C1E52302-2209-4EFA-8302-805EBAE216BD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7" creationId="{322261D7-FC68-4ABF-85A1-36F49B29CB50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0" creationId="{6A857F1F-877E-4F1F-980A-B6B0A1D2ED0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1" creationId="{D4B42739-3251-4652-ACDB-55B08A3DEBD8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2" creationId="{FA9C92A6-4F03-4FBC-8B3E-4C9D18618113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3" creationId="{E3F52861-32BD-43AB-8E5D-88022D5213C1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9" creationId="{2487F427-6716-4BB8-A6ED-077F07BA154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0" creationId="{D01943F5-4812-4D59-8332-522B0AD31D9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1" creationId="{1FB54A6D-3171-4BDA-874A-7C9495E6C884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2" creationId="{866C48D1-763D-46EA-9D65-72FECCF4920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5" creationId="{B2C0F221-4096-4D6A-8DCD-75CE1C69A1B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6" creationId="{62D355FD-C290-40A8-BF3A-90A4ACEEB1F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7" creationId="{4DBBEBE8-52CC-456F-B1FD-88E6515B979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8" creationId="{F03952E0-1CFD-405E-A842-83C31E463FE8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4" creationId="{39FD652C-BF22-4073-958D-287848B864B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5" creationId="{10619A81-BE6B-4D4F-80A0-13F6EAE51A8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6" creationId="{D2411545-E202-4DEB-89E3-E291C8F0CB2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7" creationId="{2E4C9086-37EB-43AF-8E33-87C118BD465D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0" creationId="{1826DF41-F8F4-484F-8937-E00DE64F28B3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1" creationId="{8C4F2086-B0CA-425C-8332-AE69138D47ED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2" creationId="{D9AEDE3A-D186-48DE-BB3D-083ABFE30B13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3" creationId="{09645987-2843-4EB9-84F8-AE418854C751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9" creationId="{CA85C734-1FBD-416F-A987-0248F897216B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60" creationId="{B7E00112-FEAF-42A7-9777-6AAA1AA7A7B4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61" creationId="{702AE855-6DBB-43C9-B5EE-A48ABA468E6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62" creationId="{61FD326C-0CB9-4203-9639-29F10299BFE4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65" creationId="{A171C35F-7121-4DC8-B0C0-5636F7CDF7B8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66" creationId="{BD09FFA9-23EA-4745-9520-DEC3107F5703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67" creationId="{19B1AB8D-4774-4F06-A3D0-F2ADF16298C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68" creationId="{8F5D9C68-411A-4B87-881B-70E91BDEC760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74" creationId="{BD831C1B-576D-436F-A437-0DD542DD3F8B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75" creationId="{0EF4B29F-D795-4B31-BFC7-6078F26015CD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76" creationId="{DDC38754-01E4-4E64-A925-7D734E541D2B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77" creationId="{80EC9168-B17F-4A51-8371-2A1BFA031EF4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80" creationId="{D303C460-19B8-4010-AD94-B9941C96CADB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81" creationId="{97E7CE68-71EB-47B9-BA15-CEBB60A84AF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82" creationId="{0B27DB12-5EA0-4AA6-962A-324D0649C5CD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83" creationId="{DF5B9FDD-9307-40D5-85BA-FB99E88B0423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89" creationId="{B4697B42-74E0-4B44-9BCE-636CA2F22898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90" creationId="{0A6426B2-3665-4053-A5C5-F501A6631C25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91" creationId="{00004BC5-154B-4DB2-88A5-584C2C7E5FE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92" creationId="{78BA4412-1DDF-458C-AA09-A8B07A0275C0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95" creationId="{84819B75-87CB-4EC9-9CFB-EA2B07CC781D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96" creationId="{13186573-4B31-4CF2-8B13-2892C9CE33FB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97" creationId="{FC96D779-FF95-4F0B-A432-7B162F08C56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98" creationId="{C810C463-8C6E-484A-838B-17C13B23E095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04" creationId="{A5A4BC80-6985-4260-A1A3-D920443DFC65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05" creationId="{4B61EDD5-E60D-462C-B8DE-A6FC4C114F55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06" creationId="{869E45EF-829E-404D-90FD-BC86FD64F13D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07" creationId="{1E877422-A98B-43E6-824A-D95AC4966F34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10" creationId="{FFBF88B0-5042-48F8-B0BB-B35C53ED5291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11" creationId="{06D49269-AD6A-476D-B2C1-D856ABAD962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12" creationId="{DB517724-5A67-43DF-BF02-6AF9859AD402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13" creationId="{9FF10273-A5D0-47CD-A740-BD518085C90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19" creationId="{164DDEC9-3729-4743-A11B-949D893403E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20" creationId="{FEEF54EE-5724-488D-9766-9506ED34490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21" creationId="{911F78E9-B296-4653-BC80-129DC157C10C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22" creationId="{74852FF6-470F-47EC-8E26-65E721C272FB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25" creationId="{D2FC00BC-67EA-4FF6-837A-2E5C121EBEE0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26" creationId="{DDDF8D4A-76BF-4255-AE02-D12B82C084F9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27" creationId="{ECD4A814-3240-4071-8FD4-3665D2BADF29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28" creationId="{C7251769-FA74-45E6-BEA1-6ED2ABC91D39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34" creationId="{ABAEE5F6-360B-43D8-8DBC-5B1539F9FD75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35" creationId="{154EDD9D-1526-4DCF-BEFD-2225BF6494EB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36" creationId="{CF4E6693-9946-40FE-B33A-9590E79E67D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37" creationId="{5F1C36FA-899F-4616-A12A-B1DB70DE57C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40" creationId="{CDEB727C-565F-4EFC-9CED-4FA7075F1383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41" creationId="{283E0F53-C92C-485A-A45E-C03E8E63333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42" creationId="{ADF8C07D-2BCB-45E8-B82D-161D9F4EB393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43" creationId="{57B666F8-F8D7-410A-A5E2-75D90D4B730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49" creationId="{1EB4B6D4-A94D-4B23-A643-4C5E898A15C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50" creationId="{19D13493-82C4-4C0D-8602-C51ABA94B68C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51" creationId="{AEC403D2-1A4E-44CE-B409-D91D4315255B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52" creationId="{36E051AB-9374-4402-91FD-87CAD2B1FE09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55" creationId="{F5604821-509D-4C40-AC06-16A56C134A3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56" creationId="{76A65C31-0D7F-4F01-958A-4589B33CA9E2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57" creationId="{063152EE-EB8B-4947-B820-3F9B991CF71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58" creationId="{2E735975-9A4C-40B2-9327-DCBC5B1313B4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64" creationId="{EEB5956E-AC40-493E-9966-0C2675AB6BDC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65" creationId="{D2CD1210-5EAB-48ED-B13B-5B446C76488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66" creationId="{6107312F-FCA9-4AD8-A794-ED3F082B2B6B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67" creationId="{57FC32E9-EF2F-4078-B29F-28E873C53BCB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70" creationId="{95ABFAF4-CC95-4FE0-891B-0F96C9856E75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71" creationId="{F8468D85-44F1-48D9-A034-2F17FCD271A1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72" creationId="{EF765B78-C6A9-4878-B624-4FE5921A492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73" creationId="{EC5FA31F-2631-4E8F-B657-093A807416E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79" creationId="{E99AFF78-513A-462A-9DA9-6BAED351D1E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80" creationId="{F8D3DF63-D0CD-44CE-BC75-D43C7A752F5C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81" creationId="{AABFC308-1850-4EA5-B636-EEA59E6A2BF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82" creationId="{AD33DF8A-C0B1-4E24-A867-91401C3DF0B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85" creationId="{D29FE102-97A3-42DF-87F7-986402812BE2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86" creationId="{A3E0FFC4-64DF-47E5-A8E3-0D50B22E799D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87" creationId="{3D77D56B-6A70-4761-920F-85293629BAD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88" creationId="{BC0916E6-C3B6-4DF9-99D9-712854867D14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94" creationId="{A7DA2ADE-A4FA-467D-92C9-CD054FDFD12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95" creationId="{010C44D2-9D4B-4775-BEEF-4DCC327EB7CB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96" creationId="{09A7DF8E-6E29-46F1-A45A-41E00F9AA7F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197" creationId="{373CA084-D539-418A-9FF2-90D8978E2C61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00" creationId="{6B7824A6-FFE6-4D4F-8900-F0B8D41E628B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01" creationId="{C209433B-1212-4E21-ACA4-B848387AD82C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02" creationId="{5DB07DA5-C6CF-4695-9CFF-9DFE930FF25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03" creationId="{8DC90CF5-6F68-4C0D-9583-4C9B026AE0F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09" creationId="{75769BBB-0ECB-4A49-AB83-B6C502541B2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10" creationId="{1ADCBDD9-6E05-4B82-B04F-13D462F1D3F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11" creationId="{574E4BBD-265B-4EFE-ABCC-5F1B9952DB2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12" creationId="{412E893F-BDBE-4D68-90AE-D3D625CCCFBC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15" creationId="{92622B10-4183-419F-AF1C-3B993301A0F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16" creationId="{D0A9AC7E-62C7-498F-A38A-C6FBEACB0B39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17" creationId="{8024DCA6-5FF9-458B-9565-56F113C55A58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18" creationId="{A59A51AC-7BC6-439F-A71D-FDE453CAE2A2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24" creationId="{042FB255-9C73-465C-9E09-1509CE0B13F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25" creationId="{5339BA6A-A021-4C3C-8021-204FEC1D7C9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26" creationId="{5C5A4386-C18E-43BF-994C-C927B25F15BD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27" creationId="{64C89946-C68B-41E4-AE11-7178E5AB83B8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30" creationId="{C8A51462-71BF-4841-AC89-CD9E149C0858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31" creationId="{F1F6DE41-0C66-4C8D-A0B4-549F7945E821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32" creationId="{0EDD5AC1-A8EC-49F9-A102-B72B12F23DD0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33" creationId="{A2075014-33DF-46B6-B6E5-91193171E7A1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39" creationId="{FD8AE1BC-E481-49E3-9180-A3B84C64853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40" creationId="{48945B93-866C-4C7D-8221-9EEB69DDC3E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41" creationId="{024DE8D5-E34D-4BF0-8E0C-E2B527A69F40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42" creationId="{444CE042-A6A7-429E-A273-8C393D88344C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45" creationId="{2B0EEC74-7CB3-451E-9401-92AA25AC0955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46" creationId="{87EE7042-E50C-46BF-8937-731637AD8DB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47" creationId="{4D344958-7403-46EB-91DA-56D49F752C62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48" creationId="{AF043C1E-9093-4593-A3F8-732A6362DD80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54" creationId="{464E70E0-7105-4DB2-B4F1-81578AA65EE5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55" creationId="{D9B9A7E9-0EDC-426A-9AE9-66990D019AB2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56" creationId="{0DE1057B-0EA2-4825-8016-6522DC992D3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57" creationId="{13787E0F-81CA-4C94-B12A-B209689D945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60" creationId="{09491290-D619-493A-B104-D97F4DBA944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61" creationId="{98E0A32B-BB8F-435D-8624-0ED21FA46B6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62" creationId="{94A71DE9-E33E-4A21-B443-F4EE1140DAC5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63" creationId="{8ADD1E05-5257-4881-97C5-A5D487A6D33C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69" creationId="{9E2ADD9A-4864-4CA8-8735-F51709EF968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70" creationId="{594C5ADA-59D5-4FBE-AAD1-82D1F21E1E60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71" creationId="{8D761344-01E9-45C6-AD29-F1CB27E47D3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72" creationId="{FD1846F2-6285-4FFC-A22A-34976B7ABCB0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75" creationId="{90167812-9D00-46FD-8C96-033AD15795C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76" creationId="{4FBD4091-B397-4F8E-BA0A-8D3BD08BA40B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77" creationId="{4DED93E2-118C-4DE6-B8BC-09ABA628B80C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78" creationId="{A5293490-431C-4A42-81B3-9E8B18627733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84" creationId="{2049B060-D979-434E-9CBD-ACF06FE3BBD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85" creationId="{A8475179-081C-4892-97C0-85578CF07B60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86" creationId="{55994431-BF04-4E99-B463-C71F35553D35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87" creationId="{719CC875-530C-4977-AA71-0CE26A3AE42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90" creationId="{0C38384C-7913-446F-A91F-5FCF842A60F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91" creationId="{1B6C8613-D37C-4E06-A9C9-95998D40157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92" creationId="{ED23752F-E280-409A-8B88-2356573DBDA4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93" creationId="{983F8963-4B53-4207-9698-3DE14F1D571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299" creationId="{41AF06E4-373E-4B91-8913-55875B110BC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00" creationId="{D604E1D9-242F-41AA-A0EB-13FA5D29E5FC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01" creationId="{DEA945F7-85D3-4ED2-8738-3DDBD7711680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02" creationId="{42F77061-2C80-464E-8613-8601E5AA4BE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05" creationId="{667BB276-FB16-4CE2-B6A3-87337B5CAF8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06" creationId="{7D0F2DD6-3870-4C56-9195-357596F454CD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07" creationId="{EE39C6CF-735C-4CF2-85D0-3765D26D7011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08" creationId="{CA03B532-8FE5-4F5C-9A9F-54EEC1CCAF4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14" creationId="{5012501F-3950-4886-9D08-FDF438524CFC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15" creationId="{624E3D28-2593-4A02-89C7-D530DC371F3C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16" creationId="{57BE2498-BD9B-4B4F-BB7C-909A98C4A1C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17" creationId="{BE478599-D739-485B-8A89-F83D524703C1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20" creationId="{B1F20AC2-F8B8-4D0C-9AF5-E9EED384F1F0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21" creationId="{EA0C551C-A77D-49DA-9D8C-EEE17A78242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22" creationId="{55410964-C039-48F8-85D6-D5C75D33CED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23" creationId="{DEA0EF9B-01E2-4702-81CF-7AB67D901A02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29" creationId="{FF40EF90-323F-4AE3-A380-9569704B17D4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30" creationId="{DA1EFBE4-D1F6-471C-85B3-4FFF05049B7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31" creationId="{90EF01E0-48F5-474B-9E7D-D57CEB38F0A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32" creationId="{B73F8851-C4A1-4321-AD10-6620F025C7C5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35" creationId="{386D0FE6-6F68-49D7-8DDB-5F7907F1CF18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36" creationId="{F59714B7-A5EE-4978-AD6C-084EBE1AE773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37" creationId="{6DA1B585-8269-48CF-B2D8-7F1EC80518A2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38" creationId="{E6765018-D916-42CC-8098-2515204FDB10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44" creationId="{BC310221-2AAB-47AE-BD80-2E36338FBBAC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45" creationId="{201E1985-3267-4E63-A6A0-878614BA1118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46" creationId="{A0031828-D550-4D4A-9FD3-98FA4238542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47" creationId="{69931D12-F123-4B15-8FA7-72576CBA9101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50" creationId="{BAFCEAF8-4BC7-4C76-884D-D0FB626AF6F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51" creationId="{C594D5B4-0F49-4495-9685-65E5CFA494D2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52" creationId="{593CB0DF-06DB-4F49-8432-47EA4B84720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53" creationId="{7613BF3E-AA9B-4024-952F-AEF12134F0A8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59" creationId="{2A145C6E-8210-4234-9DD1-7BECE46756E5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60" creationId="{89478C07-62D9-49A0-AB6D-8333D686B368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61" creationId="{5C52E8E6-7E7D-4C01-A1F7-04697AEFA32B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62" creationId="{1FE95861-D1E8-4AEE-BF74-0A66DE3D7E31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65" creationId="{7D6F418E-7610-417E-B431-8185D46DCCF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66" creationId="{D18061C0-4641-4D6F-9586-A333B41100A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67" creationId="{7C6A88B2-696C-45DC-A58A-13AFEF341322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68" creationId="{C95E0EB3-1AEE-4EEE-AFDD-C5E51ADFBEA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74" creationId="{0B1C5F35-C7C5-4FF8-85DC-4647194B4168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75" creationId="{1072FD5C-8616-4C6C-9A1E-0D6C2F200965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76" creationId="{0372B206-3B6F-40D9-A74C-4964DC50309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77" creationId="{9A3E9757-35DE-4244-B96C-2D571F87E108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80" creationId="{89D896CB-321A-43C2-A3DD-B0AE6C954FE8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81" creationId="{4975814C-0CB9-41CD-B688-37F2C0B47480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82" creationId="{3DF1FE3B-BC4D-4D45-8035-F2D3AE005F32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83" creationId="{11310E53-FDFF-431E-A02A-9999866B3368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89" creationId="{5B3283BD-ACF2-40D4-8370-51035A06477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90" creationId="{FC274D2C-5AD5-44E1-B9DC-2888295C275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91" creationId="{C6F932B9-21A1-413D-99C0-3EDF6D437D8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92" creationId="{E65717D2-B44F-41EA-B7E5-1EAA816ED28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95" creationId="{A6510427-7845-45CE-962B-45253D48BD22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96" creationId="{7978FB06-455E-4680-8ED9-6E04D54A53B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97" creationId="{A43EE6B9-758C-4054-8C84-6F14693C8682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398" creationId="{40739B79-A6F3-4B05-B76E-71E6512041A2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04" creationId="{EA2B2D44-8A46-4C59-8FA9-D24E103FF562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05" creationId="{DF09B539-31E2-49EC-A36C-9A142656F168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06" creationId="{4DEF22C7-6E89-44C3-B2AC-673D27536321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07" creationId="{B2CE9C99-B5BA-4173-A4D1-482C8F6521F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10" creationId="{84CF1A28-BBFE-4CDC-AA70-95FCDD8264FC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11" creationId="{4F2C44BC-C7E2-4B97-8A21-85EB5049ED3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12" creationId="{431A9C39-4474-4D02-9996-FCA569AC6535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13" creationId="{94E597CC-B3F2-4287-A99D-E188932E4BF4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19" creationId="{BFCE0ABE-E937-42AA-9BC4-BBFD418FCE9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20" creationId="{5DD7D96F-61AF-4122-9B96-30DFF0D70B89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21" creationId="{4708043C-7A78-41CC-B28C-133A69DFF8E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22" creationId="{BCBD1557-46DC-4490-AC56-DDCF71A9D9FB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25" creationId="{808AE850-2BF3-4174-9121-3A10F86840B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26" creationId="{A43F4568-F5B3-4A16-B2A5-A23B03447279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27" creationId="{1175B7DC-88D1-46A4-B8BF-1833FDC45CC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28" creationId="{94056ECB-7B6E-4334-93A4-AE1DC2AF0039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34" creationId="{F2D8D280-5121-4025-95F2-90BEF746A3A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35" creationId="{C53A4D5B-E564-483C-88EA-621F437CB9AC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36" creationId="{D896ED58-4E57-42BC-A7AC-0D92499B0089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37" creationId="{ADE4C4FD-0371-4E4D-A15E-F108576DB77D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40" creationId="{7C3F24B2-C9BA-4813-ABAD-E0AF376612A5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41" creationId="{CE8A02DD-F829-4A6D-8250-67F2AB429871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42" creationId="{1A824742-98E6-4316-822F-1DF93008C445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43" creationId="{0DABED97-0D56-4412-BD62-FB9A3E16D5FD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49" creationId="{6F2F5912-7E3B-42F1-94E8-BA44E9AEFF1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50" creationId="{B5762AB5-6532-4273-B302-C1EBDBE83B7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51" creationId="{6ACB1547-98DC-4D00-9A8A-9669A62109CD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52" creationId="{D82CB9C9-786B-4941-96CC-5AA4A2EC2BC0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55" creationId="{DE226A9A-826D-45A2-8473-0847A14F9294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56" creationId="{71839576-AB44-4E86-863B-DE573C955F0C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57" creationId="{E12BFF07-C1DC-4CCE-8F99-957390D66201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58" creationId="{7246BFFC-039D-4007-A822-F2117A6DDAC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64" creationId="{7232A990-0B63-4C85-A44B-0ECD80703CE0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65" creationId="{4FAF375A-B763-42F2-91AB-5599AFD5CC6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66" creationId="{27666BDF-643D-4042-AB9E-B65C9A93DC75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67" creationId="{E60FC10E-12F2-4EB9-B460-228F54ABB62D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70" creationId="{4016FE5D-D0F0-4781-A2BD-BD12DACE81A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71" creationId="{3FC17134-CA12-4D0F-9EE8-891CCA75CF43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72" creationId="{811F5C71-089D-43DA-8F48-D0C7AD6F59D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73" creationId="{C1A6921C-73B8-490D-B8FC-BB0C3E4FBFD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79" creationId="{3A86E300-532F-4DD1-A106-E3C42508DAFD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80" creationId="{B53BDDBE-4C20-45BE-A38D-9F809C9D9ABC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81" creationId="{BDF9797E-39D7-457E-A2BF-F7D28C186D5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82" creationId="{946DC104-307E-4850-BE73-10CF2DF01A3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85" creationId="{AAD8CA75-31BB-4D51-96EA-0086139755A5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86" creationId="{A0890CE0-CBF9-4413-AB89-359D8A3B68D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87" creationId="{345D3C71-8957-4CF1-92EC-768BF02C70B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88" creationId="{56919B78-7B72-4739-BB90-72A58CDDAA8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94" creationId="{A5483FD8-F04B-48F6-942E-21E8DAF74E0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95" creationId="{815A1BDA-DDF2-4C65-B3C5-609F1D7FE23C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96" creationId="{D30AC71E-A7AA-41F4-A5F3-F0D2C4BECD7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497" creationId="{C52BC1B5-7802-4D99-B2E3-4058CA0A79D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00" creationId="{109F372B-910C-4F58-91D5-AD736C409885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01" creationId="{4A1949F0-ADB2-4EA1-B06E-0C04C154DB6C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02" creationId="{B713D3D0-8265-4BCB-A8E4-0D186DAE6E92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03" creationId="{9E06FEA5-24CC-4095-8113-ECEE074D2D4B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09" creationId="{9F78DFDD-FB44-4145-821B-8F29A71A8FC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10" creationId="{836F0F30-697C-4410-B262-9FFD5411C8CD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11" creationId="{EBF275F5-39F4-4BEE-85E8-9F85542DD7C2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12" creationId="{68DC1FB8-81BF-481F-A4F0-9F8D3BF77C1B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15" creationId="{2865A6F6-1830-4665-B0F7-ED6D354FD0A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16" creationId="{23EB03AB-F8FD-4245-BD72-57272384FBD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17" creationId="{8C8639E2-453E-499B-90D6-E71C77801722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18" creationId="{B5E6E1BB-86A9-41B5-96B5-211AC7A619D1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24" creationId="{C62BF489-489D-4E9C-A988-28B84C138B7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25" creationId="{C134F003-FF7A-45CC-9CFB-FEB5D02FF32D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26" creationId="{74AFC379-B959-47F7-AB83-99A4A7315272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27" creationId="{57AFCE9C-0373-4807-8ED9-58A2E690FDA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30" creationId="{B839EE96-D0AA-4055-96C7-7855DD1CE5CA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31" creationId="{AC2F9484-38CB-44D2-847D-B385186E1081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32" creationId="{509215F0-5FB3-4F0D-AE27-97C26C5814E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33" creationId="{B983D8A0-BDF9-4782-ACDF-B187E737C808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41" creationId="{AE7E2CF3-D767-4180-AD41-E3B702EEBB17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42" creationId="{50232B82-156D-4B40-B12F-568874799128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43" creationId="{683C31A9-8712-4DF6-ADE5-721404B8492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44" creationId="{C177128F-7ABA-4E18-BFF8-7417368632EC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47" creationId="{306F85CE-C203-43B0-A205-69813FCCE8BB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48" creationId="{07D88E77-39C3-4C78-A5DC-9C9167C7E56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49" creationId="{4D78C13B-2EDC-45AE-9426-F2AF39D19B28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50" creationId="{997C9DD7-9627-4609-84A2-C6233EC2AA96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56" creationId="{EA4A3E72-A94F-47F0-ACA3-492D0AC9322F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57" creationId="{901D4C2E-F549-4D99-9C22-EDACAF3DED22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58" creationId="{FDAC3787-1FB3-4F22-B4D5-1F371FBA6EFB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59" creationId="{BD511542-A11F-494F-B77A-071EC3A6B2D1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62" creationId="{750C7936-20A5-424A-9327-134D9D7CFF74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63" creationId="{6EA4A57E-EAB2-42B0-8AE0-7D3B6253C9FE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64" creationId="{7045FE12-FDB5-4540-B6E0-242BDF66E5F3}"/>
          </ac:spMkLst>
        </pc:spChg>
        <pc:spChg chg="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65" creationId="{A9E7C8FA-E817-4BB0-9D3C-12B7DF2FE13B}"/>
          </ac:spMkLst>
        </pc:spChg>
        <pc:spChg chg="add del mod">
          <ac:chgData name="TED ECE2 Kawasaki Yoshikazu" userId="5b2ff44d-0fa5-4bab-96ef-6dc2c2d27388" providerId="ADAL" clId="{9B54DB45-A96D-485F-A33D-54BA08BBAE89}" dt="2023-08-25T04:13:27.308" v="28"/>
          <ac:spMkLst>
            <pc:docMk/>
            <pc:sldMk cId="1279932898" sldId="258"/>
            <ac:spMk id="566" creationId="{1295366F-B1D4-480C-8601-A6077FDE1414}"/>
          </ac:spMkLst>
        </pc:s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8" creationId="{48E802F5-2A92-4991-A23E-14ADCF59EBE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0" creationId="{5E7092F8-C06B-4EFF-8A34-EC32D48317F2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1" creationId="{6BB2E12A-E5E7-4D17-B23C-C0D2DB8F10F0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2" creationId="{F997913E-42BD-407C-B67C-45B23FD56564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3" creationId="{EFCCFE60-C27C-4B5B-8824-2FB8C54D5516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8" creationId="{EC4F1902-2C6A-4AB0-AFA7-DAD867B84D14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9" creationId="{AFC02EE7-BCCC-404C-982C-A84AB2106188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4" creationId="{BA5FA82F-DD71-4593-B055-F9EF4CF7BCF3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5" creationId="{4CF1C107-A398-462B-91F4-CDFBC6B8CB13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6" creationId="{1D103324-5EAB-48D7-BFD2-853F1E62D3D2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7" creationId="{593BD7A2-A196-4130-8758-680615F77CA2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8" creationId="{6E03DBAC-C62F-4364-B139-4E5051F73BC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3" creationId="{C389065B-F302-48D7-8A56-36ECA7995425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4" creationId="{5BF8C0D7-CA9E-42C4-99A7-0BB0FE483F43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9" creationId="{F439188A-C2A2-440D-9796-41839F886AEA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0" creationId="{F867EBF0-799C-408B-9F2C-CCCBFB340F38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1" creationId="{501A256F-771E-417E-BC65-DBD3A7C651D4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2" creationId="{1148DFBC-9A07-4111-A306-1CF5F292BA91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3" creationId="{4858876D-C757-407F-AD47-A6D4C33CFCC5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8" creationId="{3B17CBD0-2651-41BE-BA80-F296126CEB0C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9" creationId="{5FF90757-982F-44A9-B6E7-671DC78F28C3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4" creationId="{6F1739DE-0525-4FBD-9C66-8D4209F3ABE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5" creationId="{9A213B4A-18DA-4C7D-AD48-B3AD4A00CE89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6" creationId="{D420682F-754C-4469-BA7A-D392C0CE0C5D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7" creationId="{CB9FA483-825C-4368-A7D6-DE284B7EC44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8" creationId="{D01635F5-9EEC-477E-933E-751304F01D7D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63" creationId="{930F7735-4773-420C-B79B-3A7FEBFBAE57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64" creationId="{8AD93BD4-5623-47EF-BE9F-B5D7E2DE1458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69" creationId="{60015B98-7DDE-4026-AEC3-D5E4A7D6804C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70" creationId="{FCCD9568-364A-4C0D-8F8C-0674A9D25DB0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71" creationId="{6AA8C9AD-2D17-4D9D-BDEF-0212744C6854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72" creationId="{5CF46142-E22C-4268-9F17-3C2E37E399A2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73" creationId="{0BC83911-222C-412E-AE65-C714B1DE1447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78" creationId="{D89E21EB-2D96-4CFC-A371-16E508E03322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79" creationId="{FBF43D8A-ED88-4C92-AFD7-806E01654DC7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84" creationId="{70BCAD7F-B742-4B63-A0DC-596F8EA590D9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85" creationId="{953A65C9-C1BE-47A5-8E9B-7DD15F317215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86" creationId="{76E11A71-DF78-4915-BC47-B130C176234F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87" creationId="{9917F88D-DF63-4F91-9005-397C91FB01C9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88" creationId="{D49D1655-55FF-429A-A255-94096D2B03AF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93" creationId="{FB1CE705-A9C6-4913-8DAD-A6073A376F4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94" creationId="{C2EA2E43-F0E2-464D-A0D4-15B5D6E6931F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99" creationId="{A394065A-A7B5-4C9A-837C-AE7BA7990C7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00" creationId="{8ECCC489-CEC3-4031-AD50-D15EF1B52442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01" creationId="{072F93FF-29EB-47FE-8350-46117412A701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02" creationId="{09E57AB8-44EC-419E-8442-819914BE6E2F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03" creationId="{01198ECE-CC09-401B-AEE1-F990643EB625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08" creationId="{B9FAE716-FB37-42E7-B58E-085E74B50C03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09" creationId="{2275E401-4121-406C-A585-FD3859221898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14" creationId="{31FD5B4E-F3E5-4C2A-9B3E-50ABEE160AB8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15" creationId="{B80D68E1-2F28-4EA6-8C84-261F335B4694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16" creationId="{C7B53705-2599-4984-894E-5D8BFBAED654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17" creationId="{FB021121-7E92-455D-A0E3-741B229958B6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18" creationId="{3158FAB5-4E42-4DDC-A72A-29A33C7AB706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23" creationId="{8E73B086-6078-46BC-8AC4-FB96D4F29F4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24" creationId="{1FD75611-8F92-4B14-B592-DE5B849BADA8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29" creationId="{F8A419B1-0CA3-4217-9F39-680FC63BB66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30" creationId="{0D2581C6-D33C-4BA2-9875-C898E463FFB7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31" creationId="{217621DD-CEE9-4C24-8744-B7F0F2A8AAC5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32" creationId="{74E5BB0A-4160-4D49-B7F1-3C112BFFC8A2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33" creationId="{D193F778-91FE-47ED-BB8B-420A17ABFEC8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38" creationId="{80D03512-30DE-462A-8838-8F6BFC46068D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39" creationId="{37815F95-4228-4F1D-8E0A-6A471207423E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44" creationId="{5D995F89-F135-46B9-A6BC-720485CF42DC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45" creationId="{12C809E4-0749-487E-B4B4-CFBAE1F18B5A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46" creationId="{4A278CBD-AE5C-4874-800C-9B68D3DEE9EE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47" creationId="{2B76EADA-2CEA-4D0D-AB6D-0E0967DD6217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48" creationId="{4F956B0C-F3E3-4742-8821-6BF75FE57DC0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53" creationId="{20C26EFE-197F-4427-AECB-C30E3311119A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54" creationId="{F1CFE3E7-CF50-4791-9A95-491F3CA252E9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59" creationId="{06099792-9196-4F9A-9129-953D50CBF5FE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60" creationId="{F4D356BF-2AD5-4C3D-B7DF-56AC70C272BC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61" creationId="{402FB432-24E3-4DF3-A9C5-F23149F93731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62" creationId="{F7AD4444-C41F-415D-B5EF-AA34A77791D6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63" creationId="{263FDEEC-12C2-4B01-B16C-6768E863588E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68" creationId="{07C61756-78E9-4DD7-AB25-2A6A1BD31788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69" creationId="{4BE22DA8-EC1C-4135-9C20-501674F872F0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74" creationId="{CC30CA21-33E7-45EF-9AB0-1C585626FEFF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75" creationId="{A9603278-ADC5-415D-B43F-6E672D795D60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76" creationId="{C25075F5-39EE-46E6-8D78-95A867F24FEA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77" creationId="{84681D51-5E0E-4C49-97A6-17B879F52CE3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78" creationId="{F232089A-B20E-48A7-B42C-C10AB8792DD3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83" creationId="{CACE49E5-91E6-401C-AEB8-3C96CC28B193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84" creationId="{98B65B86-17E9-4C31-AA23-83117DDBC5C8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89" creationId="{4949D035-63E8-4C48-B247-D76A577590F4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90" creationId="{D8AECB04-1454-4BBD-B20E-EB1098CAA6E7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91" creationId="{33A1A2F1-1642-4B8A-931F-39F831B51AF8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92" creationId="{A3054A66-39E0-45A6-A994-25DC1B6F34E2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93" creationId="{9EF1037A-EA9E-4764-9FA9-DE8191BD0BBE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98" creationId="{66E9C2CD-CB28-4E99-9152-B94F5CD01BB4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199" creationId="{3BB0E9B2-3D60-42C6-A47B-DB52B743A43A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04" creationId="{9EDD8DE5-36AD-4E87-9E0F-527B9CB6CAB9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05" creationId="{6D4709F0-86FF-4892-830F-72B5A7C8F215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06" creationId="{7851A1FA-748F-4440-A26C-30517B42475C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07" creationId="{A1084258-97B8-4CFC-ABEA-80D8D1905BB1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08" creationId="{E16B91DF-BFF7-4823-BD0A-31DB0FF9EC64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13" creationId="{D51E8DEE-FC5E-449F-B615-F3286CBA82C6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14" creationId="{2C920DB9-9B76-4F3F-A996-4A20B7047DA1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19" creationId="{78876357-E105-4D92-A5A8-4FE1E0F215B6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20" creationId="{8680E7F1-C859-4BFD-90CC-44590160B32F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21" creationId="{820F0AE8-5466-412F-B0E8-8E165A9F0068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22" creationId="{D654AD6B-FF12-4432-AC8D-4EDFE4D26E0D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23" creationId="{D7739D3D-84D5-4FD7-BF83-F407F71B3D4C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28" creationId="{95722ABE-EB32-4463-82D8-CD2D6D0D979C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29" creationId="{C2AA8310-540F-40BC-A4A9-2DB5492C569B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34" creationId="{B3D8D8FB-8E29-4992-A1F2-290DD6EE4865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35" creationId="{2721C4D5-4CC7-4A7E-B918-4104466AB649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36" creationId="{E5CAFB6F-4250-446F-9C6E-AF43E910E3C9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37" creationId="{C874B56B-3EAD-4D02-BBA3-35D7679AABE3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38" creationId="{D7848702-6D94-4E54-8E9B-3A084E0BD766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43" creationId="{83B7975C-C8BA-449A-9450-B95506247BD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44" creationId="{5681C7D0-2C22-4442-9920-3AE3847263F8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49" creationId="{A5363341-FDFF-47C0-ABF3-6DFF9109E474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50" creationId="{C7BA372E-C12F-45D5-850B-AC74D7DF9642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51" creationId="{4E11E5F8-905A-4B5A-A675-8C91B894998C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52" creationId="{8C2BE0F1-2DD5-4C87-BCD8-C3F7ABD95867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53" creationId="{CF4FB252-3E52-4477-B517-067400890DC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58" creationId="{F5F038BC-C678-456A-9BA3-43DFDF541339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59" creationId="{03E48976-CD1D-4526-9235-1F46779378D2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64" creationId="{D6876F8C-CC3B-4A55-9510-4BDCC7116AC0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65" creationId="{06DB09C1-99B6-42C2-9CB5-1E450A144768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66" creationId="{143B1684-9311-4A8E-AA08-E0E765D2781C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67" creationId="{4E8213A2-6231-4650-A219-7B43249AE862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68" creationId="{32708547-A7A9-4B45-AFE9-60DE3B2F07F5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73" creationId="{50017799-F64B-46BB-B2E0-5B1C067AED84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74" creationId="{FBF438B4-93B6-4879-BB7A-FF2F8E8F3C04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79" creationId="{EA3CEB10-EC02-46EB-9C10-F3FAC40CCA51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80" creationId="{9D132711-A9C7-4179-AD8A-B1F269B4F876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81" creationId="{ECFCE4AA-A86E-4DF6-A228-2E07D1923DED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82" creationId="{A784201C-0932-4930-A02F-59BBAC6ED0DC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83" creationId="{1B7E9852-DA8D-496D-9731-EDB1562D9BFF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88" creationId="{109E78E3-6324-4B82-9F4E-83AB148D343F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89" creationId="{A28E9FAB-1B40-45D2-ABEA-47DBFEDF6D7D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94" creationId="{D12CD7C2-B670-4BC9-A858-3DA9E9A273CD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95" creationId="{EB5264EF-F031-47B9-9694-3AAA2D2FC0CF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96" creationId="{C9E58BB2-6BAC-474B-8851-6E0723A396DD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97" creationId="{2EB9BB8A-E7EB-41E4-85C4-B4CF093F94D5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298" creationId="{84BA92E1-F556-45D6-8E87-3E6C2959345A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03" creationId="{C7474695-CDC7-48E5-878C-6D88F7431AB0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04" creationId="{648697E9-B618-46DB-B706-CA14045E27CC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09" creationId="{3788D988-E409-44DC-A8FD-8010911D5253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10" creationId="{09CD335B-90E0-4793-BF07-624F6CFC9DE8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11" creationId="{38C4D3A9-F06A-49A8-BC53-86F79D71F708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12" creationId="{7B6C1D92-DC0C-4B6C-9F26-860593E0BBEA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13" creationId="{276C42E9-3134-4C46-98C4-2BB6A1C3439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18" creationId="{05D831A6-37B2-40FB-9880-867B8FE7B824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19" creationId="{35414750-D786-4CF6-AE41-B89BB1DAEE14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24" creationId="{BF725376-D1DB-4298-B72B-650873F7CB81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25" creationId="{7D30AD04-C7B9-4F8F-9C04-D7E825EC94B4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26" creationId="{875A56B5-C0EE-4E86-A1FF-4B14C9F38BFF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27" creationId="{470E13D2-FDBF-4732-9E06-5B8ECFBD5716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28" creationId="{15D95A32-9835-4BE7-AE48-B8041289AA8C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33" creationId="{6E588D09-7E60-42BB-B7BA-A9BBA8BEEF2A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34" creationId="{BF7E71A5-22F3-48DB-8C02-F3C11718CE37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39" creationId="{411EB5E8-FE2E-40A2-97E6-38D341A9626C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40" creationId="{1E887058-F239-40B3-AB68-DB8DB143C441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41" creationId="{19CBFFB4-DE90-409D-A02A-D7635680F33A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42" creationId="{922B3944-3761-48FD-8261-58FD7BAABEE1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43" creationId="{EC7F014F-7108-481D-B096-A4B96DB1E513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48" creationId="{124FDBD4-F705-4DC9-84B3-386B2915FD36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49" creationId="{177BA316-2485-4038-A7C3-6A631FB0A4DD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54" creationId="{F90A940D-E0AB-4F99-BFEE-E190A4D49AEE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55" creationId="{CDF2AE15-2CDD-48B7-8F4C-C025B9F7D12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56" creationId="{C7CA0C7E-0E73-4EBB-B674-CA138A68C6EC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57" creationId="{FD7AC9FE-8633-45E7-8067-9CD9DB273DCF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58" creationId="{F1B639C9-6C82-4921-BCB9-E50B981879ED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63" creationId="{1634727B-E506-4D22-A9E7-67E86C7AC181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64" creationId="{F32C1D65-D714-40A4-A4D6-47DC82D161F9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69" creationId="{E83E23B5-6F93-4FC8-9A83-A4778FC44AA1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70" creationId="{1FDC7379-6F06-45A1-9731-0F188A62EF60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71" creationId="{F47171A7-17DA-4817-A85B-4DFF6FA0FEA9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72" creationId="{9A74E7A6-93CA-47AF-B987-DA22C20F259D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73" creationId="{596391B4-17BD-4F60-83AC-C28DF0D8F784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78" creationId="{710C2B72-E6ED-49C4-8D35-00834DCC3BE2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79" creationId="{5D4A3245-D225-4B63-AAC3-5F22A06D42EF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84" creationId="{6BFEFF10-C3DC-49D1-B519-CB89417E1324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85" creationId="{E4756C36-9E16-4472-A1DF-291D11E8B818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86" creationId="{33B9941F-8521-4F60-ABCA-0D9CD855259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87" creationId="{A563449F-A924-4239-92E6-56967C56F4B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88" creationId="{E3E0F84B-5531-42A5-A8C8-449C8025058A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93" creationId="{6034293F-AA11-4E37-96C9-75D146A33BE8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94" creationId="{31AB1F50-305A-489E-A4CD-735B3CF1AE62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399" creationId="{B60CA27B-0E31-4908-A16D-A43CBA79C1C7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00" creationId="{89ABB885-6172-466A-A3C0-D77F8B17DB17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01" creationId="{C95B4DC6-0CBE-4931-BA0D-AD551B393C43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02" creationId="{B26EF28F-DB6E-432C-B6BC-21E08F0BDBDD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03" creationId="{B66A56F9-2893-4323-8398-D211EE95213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08" creationId="{A8785F90-D964-4369-85EB-A580259F2805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09" creationId="{CC9F31B3-4CAE-4970-9C62-83BD3C4F7E5A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14" creationId="{EDA04AA6-0A52-4906-9D62-DD03E83FA9F6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15" creationId="{CFA5F60B-F811-44FF-8FB8-C352D522E4EF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16" creationId="{FCDD3271-BBF6-459E-A2AD-CB62D37F0F2E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17" creationId="{1AE6D36C-DC0F-451B-9C4B-E025A3983537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18" creationId="{0AFABA2C-D665-4636-8404-2B4B7A843754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23" creationId="{BAE5F8F6-C1B1-4A46-9AC3-70E87BDAD1A1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24" creationId="{05B839D8-7D76-4C98-9EE3-39BF47E69331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29" creationId="{33CE74A2-55E4-41F6-9752-EB3051859085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30" creationId="{7CB44CEC-AC7D-4D41-9578-E2D17782B80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31" creationId="{405F5131-C9F9-472A-AA2F-3CD4585FFE21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32" creationId="{B15D2DF2-5A6C-4C0F-B804-BC18AE5C5FA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33" creationId="{17C6105D-274F-4F17-B673-507798149DE7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38" creationId="{724FC7F2-E1C6-480F-884B-ABBC8210D722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39" creationId="{970C5B7C-6266-4701-8BD4-F41A50969FDD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44" creationId="{924AF746-4251-4D27-8C12-69D29E436B2D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45" creationId="{E9721DFA-02AC-4EB8-ACC2-4E4799DAFEAC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46" creationId="{35CF1CBF-8A72-4150-9E29-5D4941E904DE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47" creationId="{728497A0-8041-437D-800E-0309E1204C55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48" creationId="{957D7CCB-9DCE-4D89-B6FC-453D016A8F13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53" creationId="{1328567E-14F4-47B1-B75F-9D42230CF18C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54" creationId="{28D97929-3886-4469-9333-FB313BC5800A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59" creationId="{F1AF1C6D-5918-45CF-A06E-9C6E4093B55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60" creationId="{EA886564-320C-451D-81CB-404C2A0B1C4E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61" creationId="{154D19E2-59EF-4B82-951A-00869A71C1D5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62" creationId="{7CEBBC5F-E75A-4A15-A04C-3ACBDC9D8612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63" creationId="{10104181-CCD4-4877-8FFE-AF4BB1A8A78E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68" creationId="{9F7028B0-C9A0-49B4-83CC-BFDA0BA164D3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69" creationId="{3C5F7312-2945-43C3-9EFF-12AAD8C58440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74" creationId="{0B16C204-48ED-4069-B975-5FA75A6DB08D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75" creationId="{81911AFA-0B91-42D6-B293-1F6EB109B99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76" creationId="{4CB9B70A-1F62-464C-9025-5F272F3A5D7D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77" creationId="{5B0A23A4-2910-4BF0-A4F6-83FA9D767E02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78" creationId="{9FA28E9D-0E8B-4EDF-9A38-28EBB9394A22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83" creationId="{05572D28-7EC1-4FF1-9E37-1DDE134B1347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84" creationId="{DE061AC8-5C17-4F97-B581-9E55C5342AE2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89" creationId="{FB3B8F96-2BC4-40E4-B3D0-E7A8CF803ED1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90" creationId="{289941D7-D8E2-422C-A9CD-27A27D73B174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91" creationId="{CD4DD9CE-C60C-4210-B28F-C09E644C249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92" creationId="{5B738C51-F639-4337-A9A5-D557A023306A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93" creationId="{2872B55A-5C61-4691-99AF-435E92ED0259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98" creationId="{C379D56B-948A-4A13-8D70-8EAB34DB91F7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499" creationId="{51125DFF-2609-43A2-8B38-6AF31176829C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04" creationId="{E20FCF5D-5303-4655-8D53-A8E9399AFC25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05" creationId="{9A30B139-F73E-407A-9FBF-B2BADECBBF40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06" creationId="{33EDBE4A-8374-49BA-AAD8-1C4082F2AA32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07" creationId="{20848D00-84F1-42B9-B8AD-B8C6B4DBF91A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08" creationId="{88FB2C6E-2878-471B-B2AF-A0820CCC1DB7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13" creationId="{9B37B88F-6254-47EA-89D3-5FE17C93E202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14" creationId="{D78242F7-5A9A-4DD7-B9C0-518EBD4DA473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19" creationId="{FAEE0235-8F0D-4FB9-9D2E-5C89A853C96D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20" creationId="{A64F8688-8BA1-47E6-B355-388F30113CF6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21" creationId="{017CEFEF-F28F-4C37-BFAD-69D5643FD8FA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22" creationId="{37A27FCF-C22D-40B9-BEA9-2C26B937FE63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23" creationId="{8DEC856B-81A4-4CB3-9CCF-B383C6F8BC1E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28" creationId="{07E75338-0781-4A70-9DBC-AFEB8FA28099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29" creationId="{232613C8-6240-49E2-9606-BECC7FFC70B8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36" creationId="{33CCC2D7-D692-405F-A576-24D0682A6E5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37" creationId="{F8ECDAE2-4C27-45A7-BFF7-AC02D8F99799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38" creationId="{A13B6ABD-6EFF-4898-8B17-B565EF31ED74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39" creationId="{67CEF86A-7C27-4E7F-AA36-0A5954ECD8E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40" creationId="{5543B106-F772-4D5C-934F-6E8DC07FB2B3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45" creationId="{C5287E14-F13F-46D7-9747-1B6842B78525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46" creationId="{FCA81392-B97D-4C40-BCB7-1BE45B65348E}"/>
          </ac:grpSpMkLst>
        </pc:grpChg>
        <pc:grpChg chg="add del 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51" creationId="{93B9085F-81A3-48FE-91B7-52B33C7B484D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52" creationId="{A923DD81-C93C-49E6-A138-5C0FC1D80B80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53" creationId="{E9A16E55-CA7A-43AC-9972-DA11EBFF7B31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54" creationId="{7DACB636-2A5C-49CB-AE3E-84D5E1D481FE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55" creationId="{C9F7AB37-DD58-444D-A39F-0B83D67C6F5F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60" creationId="{BB073866-C2FC-4C58-ADF0-57C95B5F869B}"/>
          </ac:grpSpMkLst>
        </pc:grpChg>
        <pc:grpChg chg="mod">
          <ac:chgData name="TED ECE2 Kawasaki Yoshikazu" userId="5b2ff44d-0fa5-4bab-96ef-6dc2c2d27388" providerId="ADAL" clId="{9B54DB45-A96D-485F-A33D-54BA08BBAE89}" dt="2023-08-25T04:13:27.308" v="28"/>
          <ac:grpSpMkLst>
            <pc:docMk/>
            <pc:sldMk cId="1279932898" sldId="258"/>
            <ac:grpSpMk id="561" creationId="{62B775B5-E121-4A2E-9688-E0BE0520841E}"/>
          </ac:grpSpMkLst>
        </pc:grpChg>
        <pc:graphicFrameChg chg="add del mod">
          <ac:chgData name="TED ECE2 Kawasaki Yoshikazu" userId="5b2ff44d-0fa5-4bab-96ef-6dc2c2d27388" providerId="ADAL" clId="{9B54DB45-A96D-485F-A33D-54BA08BBAE89}" dt="2023-08-25T04:13:27.308" v="28"/>
          <ac:graphicFrameMkLst>
            <pc:docMk/>
            <pc:sldMk cId="1279932898" sldId="258"/>
            <ac:graphicFrameMk id="2" creationId="{EE63839C-881A-489E-A1BC-1B84C5D91691}"/>
          </ac:graphicFrameMkLst>
        </pc:graphicFrameChg>
        <pc:graphicFrameChg chg="del">
          <ac:chgData name="TED ECE2 Kawasaki Yoshikazu" userId="5b2ff44d-0fa5-4bab-96ef-6dc2c2d27388" providerId="ADAL" clId="{9B54DB45-A96D-485F-A33D-54BA08BBAE89}" dt="2023-08-25T04:11:30.172" v="26" actId="478"/>
          <ac:graphicFrameMkLst>
            <pc:docMk/>
            <pc:sldMk cId="1279932898" sldId="258"/>
            <ac:graphicFrameMk id="6" creationId="{E39B7EC1-30B8-4D65-8695-D184C6BFA7CD}"/>
          </ac:graphicFrameMkLst>
        </pc:graphicFrameChg>
        <pc:picChg chg="add del mod">
          <ac:chgData name="TED ECE2 Kawasaki Yoshikazu" userId="5b2ff44d-0fa5-4bab-96ef-6dc2c2d27388" providerId="ADAL" clId="{9B54DB45-A96D-485F-A33D-54BA08BBAE89}" dt="2023-08-25T04:43:59.309" v="32" actId="478"/>
          <ac:picMkLst>
            <pc:docMk/>
            <pc:sldMk cId="1279932898" sldId="258"/>
            <ac:picMk id="3" creationId="{CE43AED3-FEC0-4D9B-A3EF-5A9EE7BDCCD5}"/>
          </ac:picMkLst>
        </pc:picChg>
        <pc:picChg chg="add del">
          <ac:chgData name="TED ECE2 Kawasaki Yoshikazu" userId="5b2ff44d-0fa5-4bab-96ef-6dc2c2d27388" providerId="ADAL" clId="{9B54DB45-A96D-485F-A33D-54BA08BBAE89}" dt="2023-08-25T05:23:50.854" v="41" actId="478"/>
          <ac:picMkLst>
            <pc:docMk/>
            <pc:sldMk cId="1279932898" sldId="258"/>
            <ac:picMk id="5" creationId="{2CDFAF51-3773-49E8-AA7F-7219F8AF9CC1}"/>
          </ac:picMkLst>
        </pc:picChg>
        <pc:picChg chg="add">
          <ac:chgData name="TED ECE2 Kawasaki Yoshikazu" userId="5b2ff44d-0fa5-4bab-96ef-6dc2c2d27388" providerId="ADAL" clId="{9B54DB45-A96D-485F-A33D-54BA08BBAE89}" dt="2023-08-25T05:24:12.142" v="42"/>
          <ac:picMkLst>
            <pc:docMk/>
            <pc:sldMk cId="1279932898" sldId="258"/>
            <ac:picMk id="568" creationId="{FE1DA57A-38B1-43FC-8F84-A33369F5BD5B}"/>
          </ac:picMkLst>
        </pc:picChg>
        <pc:cxnChg chg="add del mod">
          <ac:chgData name="TED ECE2 Kawasaki Yoshikazu" userId="5b2ff44d-0fa5-4bab-96ef-6dc2c2d27388" providerId="ADAL" clId="{9B54DB45-A96D-485F-A33D-54BA08BBAE89}" dt="2023-08-25T04:13:27.308" v="28"/>
          <ac:cxnSpMkLst>
            <pc:docMk/>
            <pc:sldMk cId="1279932898" sldId="258"/>
            <ac:cxnSpMk id="534" creationId="{AA0F75D0-A024-4002-9CC5-F3162E108C68}"/>
          </ac:cxnSpMkLst>
        </pc:cxnChg>
        <pc:cxnChg chg="add del mod">
          <ac:chgData name="TED ECE2 Kawasaki Yoshikazu" userId="5b2ff44d-0fa5-4bab-96ef-6dc2c2d27388" providerId="ADAL" clId="{9B54DB45-A96D-485F-A33D-54BA08BBAE89}" dt="2023-08-25T04:13:27.308" v="28"/>
          <ac:cxnSpMkLst>
            <pc:docMk/>
            <pc:sldMk cId="1279932898" sldId="258"/>
            <ac:cxnSpMk id="535" creationId="{685C8E8F-7082-49DB-8C19-46A1FCAAC90A}"/>
          </ac:cxnSpMkLst>
        </pc:cxnChg>
        <pc:cxnChg chg="add del mod">
          <ac:chgData name="TED ECE2 Kawasaki Yoshikazu" userId="5b2ff44d-0fa5-4bab-96ef-6dc2c2d27388" providerId="ADAL" clId="{9B54DB45-A96D-485F-A33D-54BA08BBAE89}" dt="2023-08-25T04:13:27.308" v="28"/>
          <ac:cxnSpMkLst>
            <pc:docMk/>
            <pc:sldMk cId="1279932898" sldId="258"/>
            <ac:cxnSpMk id="567" creationId="{D5891284-7CFB-41B3-A4BE-5785F93EB200}"/>
          </ac:cxnSpMkLst>
        </pc:cxnChg>
      </pc:sldChg>
      <pc:sldChg chg="del">
        <pc:chgData name="TED ECE2 Kawasaki Yoshikazu" userId="5b2ff44d-0fa5-4bab-96ef-6dc2c2d27388" providerId="ADAL" clId="{9B54DB45-A96D-485F-A33D-54BA08BBAE89}" dt="2023-08-25T04:47:44.724" v="36" actId="47"/>
        <pc:sldMkLst>
          <pc:docMk/>
          <pc:sldMk cId="1232694039" sldId="259"/>
        </pc:sldMkLst>
      </pc:sldChg>
      <pc:sldChg chg="del">
        <pc:chgData name="TED ECE2 Kawasaki Yoshikazu" userId="5b2ff44d-0fa5-4bab-96ef-6dc2c2d27388" providerId="ADAL" clId="{9B54DB45-A96D-485F-A33D-54BA08BBAE89}" dt="2023-08-25T04:47:56.179" v="37" actId="47"/>
        <pc:sldMkLst>
          <pc:docMk/>
          <pc:sldMk cId="2166744486" sldId="260"/>
        </pc:sldMkLst>
      </pc:sldChg>
      <pc:sldChg chg="delSp modSp mod">
        <pc:chgData name="TED ECE2 Kawasaki Yoshikazu" userId="5b2ff44d-0fa5-4bab-96ef-6dc2c2d27388" providerId="ADAL" clId="{9B54DB45-A96D-485F-A33D-54BA08BBAE89}" dt="2023-08-25T04:52:11.606" v="40" actId="478"/>
        <pc:sldMkLst>
          <pc:docMk/>
          <pc:sldMk cId="3903507702" sldId="261"/>
        </pc:sldMkLst>
        <pc:spChg chg="mod">
          <ac:chgData name="TED ECE2 Kawasaki Yoshikazu" userId="5b2ff44d-0fa5-4bab-96ef-6dc2c2d27388" providerId="ADAL" clId="{9B54DB45-A96D-485F-A33D-54BA08BBAE89}" dt="2023-08-25T04:46:28.850" v="34" actId="20577"/>
          <ac:spMkLst>
            <pc:docMk/>
            <pc:sldMk cId="3903507702" sldId="261"/>
            <ac:spMk id="14" creationId="{B91C3A75-15A7-4A9B-8097-1A3F2BAEC79C}"/>
          </ac:spMkLst>
        </pc:spChg>
        <pc:spChg chg="del">
          <ac:chgData name="TED ECE2 Kawasaki Yoshikazu" userId="5b2ff44d-0fa5-4bab-96ef-6dc2c2d27388" providerId="ADAL" clId="{9B54DB45-A96D-485F-A33D-54BA08BBAE89}" dt="2023-08-25T04:52:11.606" v="40" actId="478"/>
          <ac:spMkLst>
            <pc:docMk/>
            <pc:sldMk cId="3903507702" sldId="261"/>
            <ac:spMk id="15" creationId="{1388A4EA-A3DF-4B35-A1D5-06C05B0C301D}"/>
          </ac:spMkLst>
        </pc:spChg>
      </pc:sldChg>
      <pc:sldChg chg="del">
        <pc:chgData name="TED ECE2 Kawasaki Yoshikazu" userId="5b2ff44d-0fa5-4bab-96ef-6dc2c2d27388" providerId="ADAL" clId="{9B54DB45-A96D-485F-A33D-54BA08BBAE89}" dt="2023-08-25T04:47:09.991" v="35" actId="47"/>
        <pc:sldMkLst>
          <pc:docMk/>
          <pc:sldMk cId="2394113159" sldId="264"/>
        </pc:sldMkLst>
      </pc:sldChg>
      <pc:sldChg chg="delSp modSp mod ord">
        <pc:chgData name="TED ECE2 Kawasaki Yoshikazu" userId="5b2ff44d-0fa5-4bab-96ef-6dc2c2d27388" providerId="ADAL" clId="{9B54DB45-A96D-485F-A33D-54BA08BBAE89}" dt="2023-08-25T04:51:58.430" v="39"/>
        <pc:sldMkLst>
          <pc:docMk/>
          <pc:sldMk cId="2439167396" sldId="265"/>
        </pc:sldMkLst>
        <pc:spChg chg="mod">
          <ac:chgData name="TED ECE2 Kawasaki Yoshikazu" userId="5b2ff44d-0fa5-4bab-96ef-6dc2c2d27388" providerId="ADAL" clId="{9B54DB45-A96D-485F-A33D-54BA08BBAE89}" dt="2023-08-25T01:44:24.051" v="24" actId="20577"/>
          <ac:spMkLst>
            <pc:docMk/>
            <pc:sldMk cId="2439167396" sldId="265"/>
            <ac:spMk id="4" creationId="{3840EFE8-D175-4229-B60A-7115E2A7A6CD}"/>
          </ac:spMkLst>
        </pc:spChg>
        <pc:spChg chg="del">
          <ac:chgData name="TED ECE2 Kawasaki Yoshikazu" userId="5b2ff44d-0fa5-4bab-96ef-6dc2c2d27388" providerId="ADAL" clId="{9B54DB45-A96D-485F-A33D-54BA08BBAE89}" dt="2023-08-25T01:44:36.152" v="25" actId="478"/>
          <ac:spMkLst>
            <pc:docMk/>
            <pc:sldMk cId="2439167396" sldId="265"/>
            <ac:spMk id="9" creationId="{95618449-BD48-4C7D-A3F6-B88C2E263B0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BB1A41-F4A8-45F4-AC46-B190F3BAF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30D8613-9E7B-4246-8159-E9C8CF1AF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A8F182-2980-4EBC-AC03-524DAB7D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3696-8A12-4695-87C6-397ECA633B2C}" type="datetimeFigureOut">
              <a:rPr kumimoji="1" lang="ja-JP" altLang="en-US" smtClean="0"/>
              <a:t>2023/8/25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005FC5-6572-4A37-81FD-03510431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57949F-4825-4308-9610-B1005D83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CE3-2877-4C85-A6D4-396B858E14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11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3A8A78-D219-493C-A989-77A84A73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907AC2-038A-4F39-A1D9-710D5FB10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0F89BC-1E5C-4BC1-BF44-FDC9C357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3696-8A12-4695-87C6-397ECA633B2C}" type="datetimeFigureOut">
              <a:rPr kumimoji="1" lang="ja-JP" altLang="en-US" smtClean="0"/>
              <a:t>2023/8/25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670C46-EF16-470B-A04E-CBD51D22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F003A5-6E5E-4527-9C50-A4DC09D9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CE3-2877-4C85-A6D4-396B858E14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51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E89DC07-7351-40C2-AF83-5ED0A9F7F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DCB8132-75EB-45E6-8E2A-7D9439629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545142-494F-4873-A082-2B8957815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3696-8A12-4695-87C6-397ECA633B2C}" type="datetimeFigureOut">
              <a:rPr kumimoji="1" lang="ja-JP" altLang="en-US" smtClean="0"/>
              <a:t>2023/8/25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B5B24F-72BF-458B-8EA1-DB323F91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31F227-A294-453F-AF0E-78462FA2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CE3-2877-4C85-A6D4-396B858E14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00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744F2-DD06-4D38-8883-0C697B7E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3A298C-9A15-4C58-B4DA-48514C859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C87659-6707-4E85-993B-2C01CE728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3696-8A12-4695-87C6-397ECA633B2C}" type="datetimeFigureOut">
              <a:rPr kumimoji="1" lang="ja-JP" altLang="en-US" smtClean="0"/>
              <a:t>2023/8/25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8F73B8-FC69-4C47-B3E2-84A7C8FB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048A65-A54E-4F94-8CB4-56287A2F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CE3-2877-4C85-A6D4-396B858E14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2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261836-FC12-42CC-8F36-0BCBFD0D5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010B8E-D47D-43BC-8BA0-CE85DA916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7DB771-2D40-4B59-81D7-B1C32396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3696-8A12-4695-87C6-397ECA633B2C}" type="datetimeFigureOut">
              <a:rPr kumimoji="1" lang="ja-JP" altLang="en-US" smtClean="0"/>
              <a:t>2023/8/25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B9CB13-E398-4B04-89E3-67F71E6A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42E869-86B9-435F-8B53-E31054CF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CE3-2877-4C85-A6D4-396B858E14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02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E29127-4083-47A7-A983-14CE9BA1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774767-A1F9-43CC-A471-28D4E3DEB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88F434-9F38-4432-9B53-D2E97D78B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B221FC-6BD7-4903-B796-B3E118BB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3696-8A12-4695-87C6-397ECA633B2C}" type="datetimeFigureOut">
              <a:rPr kumimoji="1" lang="ja-JP" altLang="en-US" smtClean="0"/>
              <a:t>2023/8/25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D043F8-8B7F-4318-8619-7475A32CC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9C8408-3CC5-4131-B1BC-18215941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CE3-2877-4C85-A6D4-396B858E14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81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DAB765-B60F-4C0B-B1C4-C49B08A8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702FC3-89F9-40D6-8D9A-3C24D5F01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E57708-B339-4387-B9D5-CC30F4F73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D5D5A5A-E953-4683-A1E3-90D58555C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5D265FE-46B2-48A2-A303-CDD88D74A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31FC6AE-D4EE-4F59-9B97-93AA8DF6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3696-8A12-4695-87C6-397ECA633B2C}" type="datetimeFigureOut">
              <a:rPr kumimoji="1" lang="ja-JP" altLang="en-US" smtClean="0"/>
              <a:t>2023/8/25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6A3AB54-6779-4413-BA20-9482AC3E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295A66-2D28-41A1-9B60-334E772C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CE3-2877-4C85-A6D4-396B858E14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78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8261BD-5B25-44D9-81D4-AD6F4B66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B037123-A690-4AF0-927B-4CDC9301A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3696-8A12-4695-87C6-397ECA633B2C}" type="datetimeFigureOut">
              <a:rPr kumimoji="1" lang="ja-JP" altLang="en-US" smtClean="0"/>
              <a:t>2023/8/25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321D40-88BE-46DA-9E44-EF05BC99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E5D47A-75FA-41DB-889B-D6406CC2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CE3-2877-4C85-A6D4-396B858E14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07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8006B9A-E725-42F7-901C-0BC410A8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3696-8A12-4695-87C6-397ECA633B2C}" type="datetimeFigureOut">
              <a:rPr kumimoji="1" lang="ja-JP" altLang="en-US" smtClean="0"/>
              <a:t>2023/8/25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C4C6991-77D7-4EE4-B478-39F9589B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26CD8D-D328-4269-B1DD-C68A67D2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CE3-2877-4C85-A6D4-396B858E14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8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A56728-E829-4D47-BD8D-BC19B8B2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CD5A36-A65B-4B45-9BCA-2BE0AD267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9654AE6-ADAD-4700-A354-8A710CE54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484F96-037A-4428-BAA6-A8219C3B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3696-8A12-4695-87C6-397ECA633B2C}" type="datetimeFigureOut">
              <a:rPr kumimoji="1" lang="ja-JP" altLang="en-US" smtClean="0"/>
              <a:t>2023/8/25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3E6339-AFB8-4BD9-BC8D-4DBF72FB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4677CE-62B7-4A56-8A91-B3C5E12B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CE3-2877-4C85-A6D4-396B858E14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26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0DCEB7-81DF-4055-A84E-4A772329F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68EDE3D-9DB7-48B0-A007-F1F72DC8A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D0579B-A820-4694-9DCF-D60A9ECF4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D9408C-6345-4790-8847-C8D06F8C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3696-8A12-4695-87C6-397ECA633B2C}" type="datetimeFigureOut">
              <a:rPr kumimoji="1" lang="ja-JP" altLang="en-US" smtClean="0"/>
              <a:t>2023/8/25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5044631-3CF4-40B9-85F6-1C8136C0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E4136F3-AD98-4ACA-B864-6EC5B340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5CE3-2877-4C85-A6D4-396B858E14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55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C87EDC4-8BDD-44EA-B5DE-7F274628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F77C5B-9AA9-4D05-8B61-DC1F648BF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A6CAA2-5C49-4526-B2F8-59E1065B2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73696-8A12-4695-87C6-397ECA633B2C}" type="datetimeFigureOut">
              <a:rPr kumimoji="1" lang="ja-JP" altLang="en-US" smtClean="0"/>
              <a:t>2023/8/25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E9B217-8B4B-446F-AE34-C44DC9720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4582F3-5CF2-407D-AA10-D251BAD7B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5CE3-2877-4C85-A6D4-396B858E14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69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5BC07C-D156-4428-93CC-01C1000F559D}"/>
              </a:ext>
            </a:extLst>
          </p:cNvPr>
          <p:cNvSpPr txBox="1"/>
          <p:nvPr/>
        </p:nvSpPr>
        <p:spPr>
          <a:xfrm>
            <a:off x="3431822" y="235101"/>
            <a:ext cx="43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ADS1292 RDATA timing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DBF5B7B-ED60-4CB5-9691-E2C1F15766C0}"/>
              </a:ext>
            </a:extLst>
          </p:cNvPr>
          <p:cNvSpPr txBox="1"/>
          <p:nvPr/>
        </p:nvSpPr>
        <p:spPr>
          <a:xfrm>
            <a:off x="723900" y="910167"/>
            <a:ext cx="10744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Customer’s conditions</a:t>
            </a:r>
          </a:p>
          <a:p>
            <a:endParaRPr kumimoji="1" lang="en-US" altLang="ja-JP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2 AFEs(ADS1292) used in the system, AFE#1 and AFE#2.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/>
              <a:t>AFE#1 : No issue, 8kSPS synchronized with /DRDY.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AFE#2 : Incorrect data read issue, 500SPS asynchronous with /DRDY(3 times data read per one chance).</a:t>
            </a:r>
          </a:p>
          <a:p>
            <a:pPr marL="285750" indent="-285750">
              <a:buFont typeface="游ゴシック" panose="020B0400000000000000" pitchFamily="50" charset="-128"/>
              <a:buChar char="⇨"/>
            </a:pPr>
            <a:r>
              <a:rPr kumimoji="1" lang="en-US" altLang="ja-JP" sz="1400" dirty="0"/>
              <a:t>The timin</a:t>
            </a:r>
            <a:r>
              <a:rPr lang="en-US" altLang="ja-JP" sz="1400" dirty="0"/>
              <a:t>g to read is once per 10 times of AFE#1 to read at 8kSPS which is every 1.25ms.</a:t>
            </a:r>
          </a:p>
          <a:p>
            <a:pPr marL="285750" indent="-285750">
              <a:buFont typeface="游ゴシック" panose="020B0400000000000000" pitchFamily="50" charset="-128"/>
              <a:buChar char="⇨"/>
            </a:pPr>
            <a:r>
              <a:rPr kumimoji="1" lang="en-US" altLang="ja-JP" sz="1400" dirty="0"/>
              <a:t>It was supposed to be once per 8 times(every 1ms), but the current program has a bug on this.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AFE#2 samples at 2ms, but it sometimes misses to get correct data </a:t>
            </a:r>
            <a:r>
              <a:rPr lang="en-US" altLang="ja-JP" sz="1400" dirty="0"/>
              <a:t>by </a:t>
            </a:r>
            <a:r>
              <a:rPr kumimoji="1" lang="en-US" altLang="ja-JP" sz="1400" dirty="0"/>
              <a:t>RDATA command.</a:t>
            </a:r>
          </a:p>
          <a:p>
            <a:pPr marL="285750" indent="-285750">
              <a:buFont typeface="游ゴシック" panose="020B0400000000000000" pitchFamily="50" charset="-128"/>
              <a:buChar char="⇨"/>
            </a:pPr>
            <a:r>
              <a:rPr lang="en-US" altLang="ja-JP" sz="1400" dirty="0"/>
              <a:t>It’s not regularly/periodically, but irregularly.</a:t>
            </a:r>
            <a:endParaRPr kumimoji="1"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AFE : Internal clock(512kHz) use with 500kSPS(2ms period).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The AFE#2 doesn’t monitor /DRDY for issuing RDATA</a:t>
            </a:r>
          </a:p>
          <a:p>
            <a:pPr marL="285750" indent="-285750">
              <a:buFont typeface="游ゴシック" panose="020B0400000000000000" pitchFamily="50" charset="-128"/>
              <a:buChar char="⇨"/>
            </a:pPr>
            <a:r>
              <a:rPr lang="en-US" altLang="ja-JP" sz="1400" dirty="0"/>
              <a:t>RDATA command is asynchronous with /DRDY.</a:t>
            </a:r>
          </a:p>
          <a:p>
            <a:pPr marL="285750" indent="-285750">
              <a:buFont typeface="游ゴシック" panose="020B0400000000000000" pitchFamily="50" charset="-128"/>
              <a:buChar char="⇨"/>
            </a:pPr>
            <a:endParaRPr kumimoji="1"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/>
              <a:t>No use of RDATAC, but RDATA with </a:t>
            </a:r>
            <a:r>
              <a:rPr kumimoji="1" lang="en-US" altLang="ja-JP" sz="1400" dirty="0"/>
              <a:t>START pin pulled up(fixed to high level).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RDATA command of 1ms period clock, different from the AFE internal clock, to read data.</a:t>
            </a:r>
          </a:p>
          <a:p>
            <a:pPr lvl="1"/>
            <a:r>
              <a:rPr lang="en-US" altLang="ja-JP" sz="1400" dirty="0"/>
              <a:t>(Issuing RDATA command is asynchronous with /DRDY since it doesn’t monitor /DRDY).</a:t>
            </a:r>
            <a:endParaRPr kumimoji="1"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Reading data 3 times at 1ms clock with 125us interval.</a:t>
            </a:r>
          </a:p>
          <a:p>
            <a:r>
              <a:rPr lang="en-US" altLang="ja-JP" sz="1400" dirty="0"/>
              <a:t>They’re aware that the same data will be read.</a:t>
            </a:r>
          </a:p>
          <a:p>
            <a:endParaRPr kumimoji="1" lang="en-US" altLang="ja-JP" sz="1400" dirty="0"/>
          </a:p>
          <a:p>
            <a:endParaRPr kumimoji="1" lang="en-US" altLang="ja-JP" sz="1400" dirty="0"/>
          </a:p>
          <a:p>
            <a:r>
              <a:rPr lang="en-US" altLang="ja-JP" sz="2000" b="1" dirty="0">
                <a:solidFill>
                  <a:srgbClr val="FF0000"/>
                </a:solidFill>
              </a:rPr>
              <a:t>Schematic of the system : 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5E6071E2-4E8C-4897-9552-6A5E128E65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571868"/>
              </p:ext>
            </p:extLst>
          </p:nvPr>
        </p:nvGraphicFramePr>
        <p:xfrm>
          <a:off x="4187072" y="5592398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400" imgH="792360" progId="AcroExch.Document.DC">
                  <p:embed/>
                </p:oleObj>
              </mc:Choice>
              <mc:Fallback>
                <p:oleObj name="Acrobat Document" showAsIcon="1" r:id="rId2" imgW="914400" imgH="792360" progId="AcroExch.Document.DC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5E6071E2-4E8C-4897-9552-6A5E128E65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87072" y="5592398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52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E126FC8-043C-49EA-9284-355FA7285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693" y="0"/>
            <a:ext cx="8442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8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63701EC-0E54-41A8-BB8E-43FEAE0B3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4" y="794970"/>
            <a:ext cx="11336332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4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A723894-F050-4039-B792-2AD2947A7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894" y="0"/>
            <a:ext cx="789195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40EFE8-D175-4229-B60A-7115E2A7A6CD}"/>
              </a:ext>
            </a:extLst>
          </p:cNvPr>
          <p:cNvSpPr txBox="1"/>
          <p:nvPr/>
        </p:nvSpPr>
        <p:spPr>
          <a:xfrm>
            <a:off x="8955464" y="1477382"/>
            <a:ext cx="304485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1200" b="0" i="0" dirty="0">
                <a:solidFill>
                  <a:srgbClr val="00B050"/>
                </a:solidFill>
                <a:effectLst/>
                <a:latin typeface="custom"/>
              </a:rPr>
              <a:t>AFE#2</a:t>
            </a:r>
          </a:p>
          <a:p>
            <a:pPr algn="l"/>
            <a:r>
              <a:rPr lang="en-US" altLang="ja-JP" sz="1200" b="0" i="0" dirty="0">
                <a:solidFill>
                  <a:srgbClr val="00B050"/>
                </a:solidFill>
                <a:effectLst/>
                <a:latin typeface="custom"/>
              </a:rPr>
              <a:t>        0x06,   // CONFIG1 </a:t>
            </a:r>
            <a:r>
              <a:rPr lang="ja-JP" altLang="en-US" sz="1200" b="0" i="0" dirty="0">
                <a:solidFill>
                  <a:srgbClr val="00B050"/>
                </a:solidFill>
                <a:effectLst/>
                <a:latin typeface="custom"/>
              </a:rPr>
              <a:t>➡ </a:t>
            </a:r>
            <a:r>
              <a:rPr lang="en-US" altLang="ja-JP" sz="1200" b="0" i="0" dirty="0">
                <a:solidFill>
                  <a:srgbClr val="00B050"/>
                </a:solidFill>
                <a:effectLst/>
                <a:latin typeface="custom"/>
              </a:rPr>
              <a:t>DR[2:0]=110</a:t>
            </a:r>
          </a:p>
          <a:p>
            <a:pPr algn="l"/>
            <a:r>
              <a:rPr lang="en-US" altLang="ja-JP" sz="1200" b="0" i="0" dirty="0">
                <a:solidFill>
                  <a:srgbClr val="00B050"/>
                </a:solidFill>
                <a:effectLst/>
                <a:latin typeface="custom"/>
              </a:rPr>
              <a:t>        0xA0,   // CONFIG2</a:t>
            </a:r>
          </a:p>
          <a:p>
            <a:pPr algn="l"/>
            <a:r>
              <a:rPr lang="en-US" altLang="ja-JP" sz="1200" b="0" i="0" dirty="0">
                <a:solidFill>
                  <a:srgbClr val="00B050"/>
                </a:solidFill>
                <a:effectLst/>
                <a:latin typeface="custom"/>
              </a:rPr>
              <a:t>        0x90,   // LOFF</a:t>
            </a:r>
          </a:p>
          <a:p>
            <a:pPr algn="l"/>
            <a:r>
              <a:rPr lang="en-US" altLang="ja-JP" sz="1200" b="0" i="0" dirty="0">
                <a:solidFill>
                  <a:srgbClr val="00B050"/>
                </a:solidFill>
                <a:effectLst/>
                <a:latin typeface="custom"/>
              </a:rPr>
              <a:t>        0x10,   // CH1SET</a:t>
            </a:r>
          </a:p>
          <a:p>
            <a:pPr algn="l"/>
            <a:r>
              <a:rPr lang="en-US" altLang="ja-JP" sz="1200" b="0" i="0" dirty="0">
                <a:solidFill>
                  <a:srgbClr val="00B050"/>
                </a:solidFill>
                <a:effectLst/>
                <a:latin typeface="custom"/>
              </a:rPr>
              <a:t>        0x90,   // CH2SET</a:t>
            </a:r>
          </a:p>
          <a:p>
            <a:pPr algn="l"/>
            <a:r>
              <a:rPr lang="en-US" altLang="ja-JP" sz="1200" b="0" i="0" dirty="0">
                <a:solidFill>
                  <a:srgbClr val="00B050"/>
                </a:solidFill>
                <a:effectLst/>
                <a:latin typeface="custom"/>
              </a:rPr>
              <a:t>        0x00,   // RLD_SENS</a:t>
            </a:r>
          </a:p>
          <a:p>
            <a:pPr algn="l"/>
            <a:r>
              <a:rPr lang="en-US" altLang="ja-JP" sz="1200" b="0" i="0" dirty="0">
                <a:solidFill>
                  <a:srgbClr val="00B050"/>
                </a:solidFill>
                <a:effectLst/>
                <a:latin typeface="custom"/>
              </a:rPr>
              <a:t>        0x00,   // LOFF_SENS</a:t>
            </a:r>
          </a:p>
          <a:p>
            <a:pPr algn="l"/>
            <a:r>
              <a:rPr lang="en-US" altLang="ja-JP" sz="1200" b="0" i="0" dirty="0">
                <a:solidFill>
                  <a:srgbClr val="00B050"/>
                </a:solidFill>
                <a:effectLst/>
                <a:latin typeface="custom"/>
              </a:rPr>
              <a:t>        0x00,   // LOFF_STAT </a:t>
            </a:r>
            <a:r>
              <a:rPr lang="ja-JP" altLang="en-US" sz="1200" dirty="0">
                <a:solidFill>
                  <a:srgbClr val="00B050"/>
                </a:solidFill>
                <a:latin typeface="custom"/>
              </a:rPr>
              <a:t>➡</a:t>
            </a:r>
            <a:r>
              <a:rPr lang="en-US" altLang="ja-JP" sz="1200" dirty="0">
                <a:solidFill>
                  <a:srgbClr val="00B050"/>
                </a:solidFill>
                <a:latin typeface="custom"/>
              </a:rPr>
              <a:t> CLK_DIV=0</a:t>
            </a:r>
            <a:endParaRPr lang="en-US" altLang="ja-JP" sz="1200" b="0" i="0" dirty="0">
              <a:solidFill>
                <a:srgbClr val="00B050"/>
              </a:solidFill>
              <a:effectLst/>
              <a:latin typeface="custom"/>
            </a:endParaRPr>
          </a:p>
          <a:p>
            <a:pPr algn="l"/>
            <a:r>
              <a:rPr lang="en-US" altLang="ja-JP" sz="1200" b="0" i="0" dirty="0">
                <a:solidFill>
                  <a:srgbClr val="00B050"/>
                </a:solidFill>
                <a:effectLst/>
                <a:latin typeface="custom"/>
              </a:rPr>
              <a:t>        0x02,   // RESP1</a:t>
            </a:r>
          </a:p>
          <a:p>
            <a:pPr algn="l"/>
            <a:r>
              <a:rPr lang="en-US" altLang="ja-JP" sz="1200" b="0" i="0" dirty="0">
                <a:solidFill>
                  <a:srgbClr val="00B050"/>
                </a:solidFill>
                <a:effectLst/>
                <a:latin typeface="custom"/>
              </a:rPr>
              <a:t>        0x03,   // RESP2</a:t>
            </a:r>
          </a:p>
          <a:p>
            <a:pPr algn="l"/>
            <a:r>
              <a:rPr lang="en-US" altLang="ja-JP" sz="1200" b="0" i="0" dirty="0">
                <a:solidFill>
                  <a:srgbClr val="00B050"/>
                </a:solidFill>
                <a:effectLst/>
                <a:latin typeface="custom"/>
              </a:rPr>
              <a:t>        0x0C    // GPIO</a:t>
            </a:r>
          </a:p>
          <a:p>
            <a:pPr algn="l"/>
            <a:endParaRPr lang="en-US" altLang="ja-JP" sz="1200" dirty="0">
              <a:solidFill>
                <a:srgbClr val="00B050"/>
              </a:solidFill>
              <a:latin typeface="custom"/>
            </a:endParaRPr>
          </a:p>
          <a:p>
            <a:pPr algn="l"/>
            <a:r>
              <a:rPr lang="en-US" altLang="ja-JP" sz="1200" b="0" i="0" dirty="0" err="1">
                <a:solidFill>
                  <a:srgbClr val="00B050"/>
                </a:solidFill>
                <a:effectLst/>
                <a:latin typeface="custom"/>
              </a:rPr>
              <a:t>tMOD</a:t>
            </a:r>
            <a:r>
              <a:rPr lang="en-US" altLang="ja-JP" sz="1200" b="0" i="0" dirty="0">
                <a:solidFill>
                  <a:srgbClr val="00B050"/>
                </a:solidFill>
                <a:effectLst/>
                <a:latin typeface="custom"/>
              </a:rPr>
              <a:t> = 4 </a:t>
            </a:r>
            <a:r>
              <a:rPr lang="en-US" altLang="ja-JP" sz="1200" b="0" i="0" dirty="0" err="1">
                <a:solidFill>
                  <a:srgbClr val="00B050"/>
                </a:solidFill>
                <a:effectLst/>
                <a:latin typeface="custom"/>
              </a:rPr>
              <a:t>tCLK</a:t>
            </a:r>
            <a:r>
              <a:rPr lang="en-US" altLang="ja-JP" sz="1200" b="0" i="0" dirty="0">
                <a:solidFill>
                  <a:srgbClr val="00B050"/>
                </a:solidFill>
                <a:effectLst/>
                <a:latin typeface="custom"/>
              </a:rPr>
              <a:t> = 4 x 2170ns(DVDD=3V)</a:t>
            </a:r>
          </a:p>
          <a:p>
            <a:pPr algn="l"/>
            <a:r>
              <a:rPr lang="en-US" altLang="ja-JP" sz="1200" dirty="0">
                <a:solidFill>
                  <a:srgbClr val="00B050"/>
                </a:solidFill>
                <a:latin typeface="custom"/>
              </a:rPr>
              <a:t>            = 8.68us(max)</a:t>
            </a:r>
          </a:p>
          <a:p>
            <a:pPr algn="l"/>
            <a:r>
              <a:rPr lang="en-US" altLang="ja-JP" sz="1200" b="0" i="0" dirty="0" err="1">
                <a:solidFill>
                  <a:srgbClr val="00B050"/>
                </a:solidFill>
                <a:effectLst/>
                <a:latin typeface="custom"/>
              </a:rPr>
              <a:t>tSETTLE</a:t>
            </a:r>
            <a:r>
              <a:rPr lang="en-US" altLang="ja-JP" sz="1200" b="0" i="0" dirty="0">
                <a:solidFill>
                  <a:srgbClr val="00B050"/>
                </a:solidFill>
                <a:effectLst/>
                <a:latin typeface="custom"/>
              </a:rPr>
              <a:t> = 68 x </a:t>
            </a:r>
            <a:r>
              <a:rPr lang="en-US" altLang="ja-JP" sz="1200" b="0" i="0" dirty="0" err="1">
                <a:solidFill>
                  <a:srgbClr val="00B050"/>
                </a:solidFill>
                <a:effectLst/>
                <a:latin typeface="custom"/>
              </a:rPr>
              <a:t>tMOD</a:t>
            </a:r>
            <a:r>
              <a:rPr lang="en-US" altLang="ja-JP" sz="1200" b="0" i="0" dirty="0">
                <a:solidFill>
                  <a:srgbClr val="00B050"/>
                </a:solidFill>
                <a:effectLst/>
                <a:latin typeface="custom"/>
              </a:rPr>
              <a:t> = 590.24us(max)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3C6A19D-5F96-43DB-ABBC-FE36EE3AC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129" y="4928037"/>
            <a:ext cx="5763429" cy="6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6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A43F0AD-7B19-4F83-AB5D-76463CF1E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09" y="947391"/>
            <a:ext cx="9364382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7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16AB5FD-008D-4569-A7C2-ECBB3E7D9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12" y="60834"/>
            <a:ext cx="7669963" cy="459807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EB1CF86-A62D-495E-9104-EFDB7005C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3800800"/>
            <a:ext cx="9002907" cy="29917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FD8EFF-14EC-4AB7-8C89-9CE6CF56E0BA}"/>
              </a:ext>
            </a:extLst>
          </p:cNvPr>
          <p:cNvSpPr txBox="1"/>
          <p:nvPr/>
        </p:nvSpPr>
        <p:spPr>
          <a:xfrm>
            <a:off x="1284105" y="776655"/>
            <a:ext cx="691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accent2"/>
                </a:solidFill>
              </a:rPr>
              <a:t>/DRDY</a:t>
            </a:r>
          </a:p>
          <a:p>
            <a:endParaRPr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lang="en-US" altLang="ja-JP" sz="1200" dirty="0"/>
          </a:p>
          <a:p>
            <a:r>
              <a:rPr lang="en-US" altLang="ja-JP" sz="1200" dirty="0">
                <a:solidFill>
                  <a:schemeClr val="accent6"/>
                </a:solidFill>
              </a:rPr>
              <a:t>DOUT</a:t>
            </a:r>
          </a:p>
          <a:p>
            <a:endParaRPr kumimoji="1" lang="en-US" altLang="ja-JP" sz="1200" dirty="0"/>
          </a:p>
          <a:p>
            <a:endParaRPr lang="en-US" altLang="ja-JP" sz="1200" dirty="0"/>
          </a:p>
          <a:p>
            <a:endParaRPr kumimoji="1" lang="en-US" altLang="ja-JP" sz="1200" dirty="0"/>
          </a:p>
          <a:p>
            <a:endParaRPr lang="en-US" altLang="ja-JP" sz="1200" dirty="0"/>
          </a:p>
          <a:p>
            <a:endParaRPr kumimoji="1" lang="en-US" altLang="ja-JP" sz="1200" dirty="0"/>
          </a:p>
          <a:p>
            <a:r>
              <a:rPr lang="en-US" altLang="ja-JP" sz="1200" dirty="0">
                <a:solidFill>
                  <a:schemeClr val="accent1"/>
                </a:solidFill>
              </a:rPr>
              <a:t>SCLK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BB5413-AD8A-4FD2-990B-5668556A0786}"/>
              </a:ext>
            </a:extLst>
          </p:cNvPr>
          <p:cNvSpPr txBox="1"/>
          <p:nvPr/>
        </p:nvSpPr>
        <p:spPr>
          <a:xfrm>
            <a:off x="3876674" y="3339135"/>
            <a:ext cx="173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D60093"/>
                </a:solidFill>
              </a:rPr>
              <a:t>Just for the flag when the issue happens</a:t>
            </a:r>
            <a:endParaRPr kumimoji="1" lang="ja-JP" altLang="en-US" sz="1200" dirty="0">
              <a:solidFill>
                <a:srgbClr val="D60093"/>
              </a:solidFill>
            </a:endParaRPr>
          </a:p>
        </p:txBody>
      </p:sp>
      <p:sp>
        <p:nvSpPr>
          <p:cNvPr id="8" name="テキスト ボックス 19">
            <a:extLst>
              <a:ext uri="{FF2B5EF4-FFF2-40B4-BE49-F238E27FC236}">
                <a16:creationId xmlns:a16="http://schemas.microsoft.com/office/drawing/2014/main" id="{1241B9E8-2446-4E85-9C8E-71B9E664D4FB}"/>
              </a:ext>
            </a:extLst>
          </p:cNvPr>
          <p:cNvSpPr txBox="1"/>
          <p:nvPr/>
        </p:nvSpPr>
        <p:spPr>
          <a:xfrm>
            <a:off x="8530395" y="847287"/>
            <a:ext cx="823329" cy="134225"/>
          </a:xfrm>
          <a:prstGeom prst="rect">
            <a:avLst/>
          </a:prstGeom>
          <a:solidFill>
            <a:schemeClr val="bg2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900" dirty="0"/>
              <a:t>Acquiring</a:t>
            </a:r>
            <a:endParaRPr kumimoji="1" lang="ja-JP" altLang="en-US" sz="900" dirty="0"/>
          </a:p>
        </p:txBody>
      </p:sp>
      <p:sp>
        <p:nvSpPr>
          <p:cNvPr id="9" name="テキスト ボックス 19">
            <a:extLst>
              <a:ext uri="{FF2B5EF4-FFF2-40B4-BE49-F238E27FC236}">
                <a16:creationId xmlns:a16="http://schemas.microsoft.com/office/drawing/2014/main" id="{DFE2972C-ABC9-4BFE-9609-A32F8E5C2129}"/>
              </a:ext>
            </a:extLst>
          </p:cNvPr>
          <p:cNvSpPr txBox="1"/>
          <p:nvPr/>
        </p:nvSpPr>
        <p:spPr>
          <a:xfrm>
            <a:off x="8496839" y="1031845"/>
            <a:ext cx="823329" cy="134225"/>
          </a:xfrm>
          <a:prstGeom prst="rect">
            <a:avLst/>
          </a:prstGeom>
          <a:solidFill>
            <a:schemeClr val="bg2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900" dirty="0"/>
              <a:t>Normal</a:t>
            </a:r>
            <a:endParaRPr kumimoji="1" lang="ja-JP" altLang="en-US" sz="900" dirty="0"/>
          </a:p>
        </p:txBody>
      </p:sp>
      <p:sp>
        <p:nvSpPr>
          <p:cNvPr id="10" name="テキスト ボックス 19">
            <a:extLst>
              <a:ext uri="{FF2B5EF4-FFF2-40B4-BE49-F238E27FC236}">
                <a16:creationId xmlns:a16="http://schemas.microsoft.com/office/drawing/2014/main" id="{37FAC939-975E-456A-89A4-875AAD5807E6}"/>
              </a:ext>
            </a:extLst>
          </p:cNvPr>
          <p:cNvSpPr txBox="1"/>
          <p:nvPr/>
        </p:nvSpPr>
        <p:spPr>
          <a:xfrm>
            <a:off x="8530394" y="1569286"/>
            <a:ext cx="823329" cy="134225"/>
          </a:xfrm>
          <a:prstGeom prst="rect">
            <a:avLst/>
          </a:prstGeom>
          <a:solidFill>
            <a:schemeClr val="bg2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900" dirty="0"/>
              <a:t>Channel</a:t>
            </a:r>
            <a:endParaRPr kumimoji="1" lang="ja-JP" altLang="en-US" sz="900" dirty="0"/>
          </a:p>
        </p:txBody>
      </p:sp>
      <p:sp>
        <p:nvSpPr>
          <p:cNvPr id="11" name="テキスト ボックス 19">
            <a:extLst>
              <a:ext uri="{FF2B5EF4-FFF2-40B4-BE49-F238E27FC236}">
                <a16:creationId xmlns:a16="http://schemas.microsoft.com/office/drawing/2014/main" id="{4A236F8A-94A3-4D13-B373-287F9FC5869C}"/>
              </a:ext>
            </a:extLst>
          </p:cNvPr>
          <p:cNvSpPr txBox="1"/>
          <p:nvPr/>
        </p:nvSpPr>
        <p:spPr>
          <a:xfrm>
            <a:off x="8525119" y="2484724"/>
            <a:ext cx="823329" cy="134225"/>
          </a:xfrm>
          <a:prstGeom prst="rect">
            <a:avLst/>
          </a:prstGeom>
          <a:solidFill>
            <a:schemeClr val="bg2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900" dirty="0"/>
              <a:t>Cursor</a:t>
            </a:r>
            <a:endParaRPr kumimoji="1" lang="ja-JP" altLang="en-US" sz="900" dirty="0"/>
          </a:p>
        </p:txBody>
      </p:sp>
      <p:sp>
        <p:nvSpPr>
          <p:cNvPr id="12" name="テキスト ボックス 19">
            <a:extLst>
              <a:ext uri="{FF2B5EF4-FFF2-40B4-BE49-F238E27FC236}">
                <a16:creationId xmlns:a16="http://schemas.microsoft.com/office/drawing/2014/main" id="{BCFDCDD0-2FE1-4B80-9921-9728D60F94E6}"/>
              </a:ext>
            </a:extLst>
          </p:cNvPr>
          <p:cNvSpPr txBox="1"/>
          <p:nvPr/>
        </p:nvSpPr>
        <p:spPr>
          <a:xfrm>
            <a:off x="7317569" y="265966"/>
            <a:ext cx="823329" cy="186521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900" dirty="0"/>
              <a:t>Stop</a:t>
            </a:r>
            <a:endParaRPr kumimoji="1" lang="ja-JP" altLang="en-US" sz="900" dirty="0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8E4EAFA2-4620-400E-BDFC-DF88DB40599D}"/>
              </a:ext>
            </a:extLst>
          </p:cNvPr>
          <p:cNvSpPr/>
          <p:nvPr/>
        </p:nvSpPr>
        <p:spPr>
          <a:xfrm>
            <a:off x="3712447" y="683566"/>
            <a:ext cx="1185520" cy="461665"/>
          </a:xfrm>
          <a:prstGeom prst="wedgeRectCallout">
            <a:avLst>
              <a:gd name="adj1" fmla="val 40984"/>
              <a:gd name="adj2" fmla="val 218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/>
              <a:t>RDATA command issued around here.</a:t>
            </a:r>
            <a:endParaRPr kumimoji="1" lang="ja-JP" altLang="en-US" sz="800" dirty="0"/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B91C3A75-15A7-4A9B-8097-1A3F2BAEC79C}"/>
              </a:ext>
            </a:extLst>
          </p:cNvPr>
          <p:cNvSpPr/>
          <p:nvPr/>
        </p:nvSpPr>
        <p:spPr>
          <a:xfrm>
            <a:off x="5418699" y="743869"/>
            <a:ext cx="1185520" cy="461665"/>
          </a:xfrm>
          <a:prstGeom prst="wedgeRectCallout">
            <a:avLst>
              <a:gd name="adj1" fmla="val -70339"/>
              <a:gd name="adj2" fmla="val -88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/>
              <a:t>/DRDY=Hi due to RDATA command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390350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16BD6E-E131-47E3-914C-F2653DDFE074}"/>
              </a:ext>
            </a:extLst>
          </p:cNvPr>
          <p:cNvSpPr txBox="1"/>
          <p:nvPr/>
        </p:nvSpPr>
        <p:spPr>
          <a:xfrm>
            <a:off x="386499" y="235101"/>
            <a:ext cx="1128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ADS1292 expected read data timing by </a:t>
            </a:r>
            <a:r>
              <a:rPr lang="en-US" altLang="ja-JP" sz="2800" b="1" dirty="0">
                <a:solidFill>
                  <a:srgbClr val="FF0000"/>
                </a:solidFill>
              </a:rPr>
              <a:t>u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sing RDATA command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638C6E7-2876-46A2-9D51-B18CD8F69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99" y="4679652"/>
            <a:ext cx="7765055" cy="1617185"/>
          </a:xfrm>
          <a:prstGeom prst="rect">
            <a:avLst/>
          </a:prstGeom>
        </p:spPr>
      </p:pic>
      <p:pic>
        <p:nvPicPr>
          <p:cNvPr id="568" name="図 567">
            <a:extLst>
              <a:ext uri="{FF2B5EF4-FFF2-40B4-BE49-F238E27FC236}">
                <a16:creationId xmlns:a16="http://schemas.microsoft.com/office/drawing/2014/main" id="{FE1DA57A-38B1-43FC-8F84-A33369F5B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0378"/>
            <a:ext cx="12192000" cy="22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3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387</Words>
  <Application>Microsoft Office PowerPoint</Application>
  <PresentationFormat>ワイド画面</PresentationFormat>
  <Paragraphs>60</Paragraphs>
  <Slides>7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custom</vt:lpstr>
      <vt:lpstr>游ゴシック</vt:lpstr>
      <vt:lpstr>游ゴシック Light</vt:lpstr>
      <vt:lpstr>Arial</vt:lpstr>
      <vt:lpstr>Office テーマ</vt:lpstr>
      <vt:lpstr>Acrobat 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TED ECE2 Kawasaki Yoshikazu</dc:creator>
  <cp:lastModifiedBy>TED ECE2 Kawasaki Yoshikazu</cp:lastModifiedBy>
  <cp:revision>1</cp:revision>
  <dcterms:created xsi:type="dcterms:W3CDTF">2023-07-18T23:52:17Z</dcterms:created>
  <dcterms:modified xsi:type="dcterms:W3CDTF">2023-08-25T05:24:12Z</dcterms:modified>
</cp:coreProperties>
</file>