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637E-CC42-4D8D-8B65-2F030571E3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00C6-A7FE-4889-BC0D-5A9E311D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235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22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18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6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424"/>
            <a:ext cx="82296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14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1895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9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" y="37514"/>
            <a:ext cx="8936899" cy="65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5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382000" cy="60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1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056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86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8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4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9721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7257"/>
            <a:ext cx="9143191" cy="64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1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95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5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ABAMSC</dc:creator>
  <cp:lastModifiedBy>ABAMSC</cp:lastModifiedBy>
  <cp:revision>7</cp:revision>
  <dcterms:created xsi:type="dcterms:W3CDTF">2016-03-03T23:51:51Z</dcterms:created>
  <dcterms:modified xsi:type="dcterms:W3CDTF">2016-03-04T00:08:28Z</dcterms:modified>
</cp:coreProperties>
</file>