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8CDCD-1072-48FF-8AC6-F4C0DA9352F3}" type="datetimeFigureOut">
              <a:rPr lang="en-US" smtClean="0"/>
              <a:pPr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576F7-3324-4741-AE3F-605A99917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Setup for EVM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Provide 100MHz clock @ 12dBm to CLK_IN SMA.</a:t>
            </a:r>
          </a:p>
          <a:p>
            <a:r>
              <a:rPr lang="en-US" dirty="0" smtClean="0"/>
              <a:t>Provide 5VDC to J10 and return to J12.</a:t>
            </a:r>
          </a:p>
          <a:p>
            <a:r>
              <a:rPr lang="en-US" dirty="0" smtClean="0"/>
              <a:t>Turn on power supply. Supply should draw about 0.6A with the clock running.</a:t>
            </a:r>
          </a:p>
          <a:p>
            <a:r>
              <a:rPr lang="en-US" dirty="0" smtClean="0"/>
              <a:t>In the ADC GUI, enable the “Digital Function Enable”.</a:t>
            </a:r>
          </a:p>
          <a:p>
            <a:r>
              <a:rPr lang="en-US" dirty="0" smtClean="0"/>
              <a:t>Set Test Pattern A and B to “Ramp”.</a:t>
            </a:r>
          </a:p>
          <a:p>
            <a:r>
              <a:rPr lang="en-US" dirty="0" smtClean="0"/>
              <a:t>The GUI shall look as shown in next slide.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for EVM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4458" y="1600200"/>
            <a:ext cx="653508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ADC Output Data Rate = 100M</a:t>
            </a:r>
            <a:br>
              <a:rPr lang="en-US" dirty="0" smtClean="0"/>
            </a:br>
            <a:r>
              <a:rPr lang="en-US" dirty="0" smtClean="0"/>
              <a:t>Set capture mode to “Codes”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821" y="1600200"/>
            <a:ext cx="718435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78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Setup for EVM</vt:lpstr>
      <vt:lpstr>Setup for EVM</vt:lpstr>
      <vt:lpstr>Set ADC Output Data Rate = 100M Set capture mode to “Codes”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Gain = 6</dc:title>
  <dc:creator>a0181823</dc:creator>
  <cp:lastModifiedBy>a0181823</cp:lastModifiedBy>
  <cp:revision>7</cp:revision>
  <dcterms:created xsi:type="dcterms:W3CDTF">2016-01-19T20:55:07Z</dcterms:created>
  <dcterms:modified xsi:type="dcterms:W3CDTF">2016-11-29T19:55:22Z</dcterms:modified>
</cp:coreProperties>
</file>