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2" r:id="rId4"/>
    <p:sldId id="327" r:id="rId5"/>
    <p:sldId id="324" r:id="rId6"/>
    <p:sldId id="325" r:id="rId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2" autoAdjust="0"/>
    <p:restoredTop sz="94660"/>
  </p:normalViewPr>
  <p:slideViewPr>
    <p:cSldViewPr>
      <p:cViewPr varScale="1">
        <p:scale>
          <a:sx n="92" d="100"/>
          <a:sy n="92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</a:t>
            </a:r>
            <a:r>
              <a:rPr lang="en-US" altLang="en-US" sz="3600" dirty="0" smtClean="0"/>
              <a:t>ADS42JB49 </a:t>
            </a:r>
            <a:r>
              <a:rPr lang="en-US" altLang="en-US" sz="3600" dirty="0" smtClean="0"/>
              <a:t>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9051925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After power up, press board reset then load </a:t>
            </a:r>
            <a:r>
              <a:rPr lang="en-US" sz="1400" dirty="0" err="1" smtClean="0"/>
              <a:t>config</a:t>
            </a:r>
            <a:r>
              <a:rPr lang="en-US" sz="1400" dirty="0" smtClean="0"/>
              <a:t> file called “</a:t>
            </a:r>
            <a:r>
              <a:rPr lang="en-US" sz="1400" dirty="0" smtClean="0"/>
              <a:t>ADS42JB49_EVM_LMF421_250M.cfg”.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LED D1 and D4 should now turn on.</a:t>
            </a: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ADS42JB46</a:t>
            </a:r>
          </a:p>
        </p:txBody>
      </p:sp>
    </p:spTree>
    <p:extLst>
      <p:ext uri="{BB962C8B-B14F-4D97-AF65-F5344CB8AC3E}">
        <p14:creationId xmlns:p14="http://schemas.microsoft.com/office/powerpoint/2010/main" val="34205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PLL </a:t>
            </a:r>
            <a:r>
              <a:rPr lang="en-US" altLang="en-US" sz="2000" dirty="0" smtClean="0">
                <a:solidFill>
                  <a:schemeClr val="tx1"/>
                </a:solidFill>
              </a:rPr>
              <a:t>1 </a:t>
            </a:r>
            <a:r>
              <a:rPr lang="en-US" altLang="en-US" sz="2000" dirty="0" smtClean="0">
                <a:solidFill>
                  <a:schemeClr val="tx1"/>
                </a:solidFill>
              </a:rPr>
              <a:t>tab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0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PLL 2 tab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LMK Clock Outputs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4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SYS and SYNC tab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39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23341</TotalTime>
  <Words>48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FinalPowerpoint</vt:lpstr>
      <vt:lpstr>        ADS42JB49 Test         </vt:lpstr>
      <vt:lpstr>   ADS42JB46</vt:lpstr>
      <vt:lpstr>                           PLL 1 tab</vt:lpstr>
      <vt:lpstr>                           PLL 2 tab</vt:lpstr>
      <vt:lpstr>                           LMK Clock Outputs</vt:lpstr>
      <vt:lpstr>                           SYS and SYNC tab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407</cp:revision>
  <cp:lastPrinted>2017-07-21T18:11:31Z</cp:lastPrinted>
  <dcterms:created xsi:type="dcterms:W3CDTF">2013-09-24T21:30:14Z</dcterms:created>
  <dcterms:modified xsi:type="dcterms:W3CDTF">2018-06-28T13:03:19Z</dcterms:modified>
</cp:coreProperties>
</file>