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322" r:id="rId4"/>
    <p:sldId id="327" r:id="rId5"/>
    <p:sldId id="324" r:id="rId6"/>
    <p:sldId id="323" r:id="rId7"/>
    <p:sldId id="325" r:id="rId8"/>
    <p:sldId id="326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2" autoAdjust="0"/>
    <p:restoredTop sz="94660"/>
  </p:normalViewPr>
  <p:slideViewPr>
    <p:cSldViewPr>
      <p:cViewPr varScale="1">
        <p:scale>
          <a:sx n="92" d="100"/>
          <a:sy n="92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4523-5B23-4060-B45E-E361C2ABA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4536-66AC-4E8E-98B4-8636AD76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F230-125F-4D57-81B6-C9A08BB6F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E865-A4E9-4576-8586-234A885E7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23F4-30B3-47AB-A318-4AEC360B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6C507-46BC-4D42-A068-BEB73EBBD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478" y="0"/>
            <a:ext cx="8457045" cy="1189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6" y="1186424"/>
            <a:ext cx="4163579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186424"/>
            <a:ext cx="4165023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038850"/>
            <a:ext cx="2133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038850"/>
            <a:ext cx="2895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B3C6-16A4-462B-85A3-83DDC45C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5" y="142875"/>
            <a:ext cx="8569325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22B6-FB32-43BC-88D4-7A804901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1256-C0FB-4511-8160-A9890177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A868-D911-4CC7-B915-DD03BF19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4F2A-2C49-47C6-BCA4-AECEBF50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FCE8-0EF1-488F-AC23-83AF7B8C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6962-5A40-4390-87CC-5F137D7B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BE1C-C9B6-421D-BF03-12F2D4674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16526-7FDE-4A45-81BE-B52233DA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3665-987F-4507-8001-1A0D142FE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426E0D5A-7FE2-4A84-8262-6122419E3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33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43" r:id="rId5"/>
    <p:sldLayoutId id="2147483857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8" r:id="rId15"/>
    <p:sldLayoutId id="214748385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153400" cy="2917825"/>
          </a:xfrm>
        </p:spPr>
        <p:txBody>
          <a:bodyPr/>
          <a:lstStyle/>
          <a:p>
            <a:r>
              <a:rPr lang="en-US" altLang="en-US" sz="3600" dirty="0" smtClean="0"/>
              <a:t>        ADS42JB66 Test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    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475" y="914400"/>
            <a:ext cx="7146925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dirty="0"/>
              <a:t>Test conditions:</a:t>
            </a:r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en-US" sz="1400" dirty="0"/>
              <a:t>Fs </a:t>
            </a:r>
            <a:r>
              <a:rPr lang="en-US" sz="1400" dirty="0" smtClean="0"/>
              <a:t>= 100MHz</a:t>
            </a: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Fin </a:t>
            </a:r>
            <a:r>
              <a:rPr lang="en-US" sz="1400" dirty="0" smtClean="0"/>
              <a:t>= 15.5MHz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sz="1400" dirty="0" smtClean="0"/>
              <a:t>LMF = 222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K = 32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SYSREF = 3.125MHz   (Fs/K)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err="1" smtClean="0"/>
              <a:t>Serdes</a:t>
            </a:r>
            <a:r>
              <a:rPr lang="en-US" sz="1400" dirty="0" smtClean="0"/>
              <a:t> rate = 2Gbps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TSW14J56EVM reference clock = 200MHz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/>
          <a:p>
            <a:r>
              <a:rPr lang="en-US" altLang="en-US" dirty="0" smtClean="0"/>
              <a:t> 		ADS42JB66</a:t>
            </a:r>
          </a:p>
        </p:txBody>
      </p:sp>
    </p:spTree>
    <p:extLst>
      <p:ext uri="{BB962C8B-B14F-4D97-AF65-F5344CB8AC3E}">
        <p14:creationId xmlns:p14="http://schemas.microsoft.com/office/powerpoint/2010/main" val="34205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ADC Configuration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23" y="1047750"/>
            <a:ext cx="7228628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0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PLL1 Configuration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23" y="1047750"/>
            <a:ext cx="7228628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6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PLL2 Configuration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23" y="1047750"/>
            <a:ext cx="7228628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5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Clock Output Configuration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23" y="1047750"/>
            <a:ext cx="7228628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0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SYSREF Output Configuration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23" y="1047750"/>
            <a:ext cx="7228628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6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SYSREF Output Configuration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6" y="1047750"/>
            <a:ext cx="7852142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7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22976</TotalTime>
  <Words>55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FinalPowerpoint</vt:lpstr>
      <vt:lpstr>        ADS42JB66 Test         </vt:lpstr>
      <vt:lpstr>   ADS42JB66</vt:lpstr>
      <vt:lpstr>                           ADC Configuration</vt:lpstr>
      <vt:lpstr>                           PLL1 Configuration</vt:lpstr>
      <vt:lpstr>                           PLL2 Configuration</vt:lpstr>
      <vt:lpstr>                           Clock Output Configuration</vt:lpstr>
      <vt:lpstr>                           SYSREF Output Configuration</vt:lpstr>
      <vt:lpstr>                           SYSREF Output Configuration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DOCSIS EVM   @ 819.2Msps  On trimmed devices</dc:title>
  <dc:creator>a0181823</dc:creator>
  <cp:lastModifiedBy>Seton, Jim</cp:lastModifiedBy>
  <cp:revision>399</cp:revision>
  <cp:lastPrinted>2017-07-21T18:11:31Z</cp:lastPrinted>
  <dcterms:created xsi:type="dcterms:W3CDTF">2013-09-24T21:30:14Z</dcterms:created>
  <dcterms:modified xsi:type="dcterms:W3CDTF">2018-05-09T12:02:48Z</dcterms:modified>
</cp:coreProperties>
</file>