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2" r:id="rId4"/>
    <p:sldId id="327" r:id="rId5"/>
    <p:sldId id="324" r:id="rId6"/>
    <p:sldId id="323" r:id="rId7"/>
    <p:sldId id="325" r:id="rId8"/>
    <p:sldId id="326" r:id="rId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92" d="100"/>
          <a:sy n="92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ADS42JB66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7146925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</a:t>
            </a:r>
            <a:r>
              <a:rPr lang="en-US" sz="1400" dirty="0" smtClean="0"/>
              <a:t>= 100MHz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 15.5MHz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LMF = 222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K = 32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SYSREF = 3.125MHz   (Fs/K)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err="1" smtClean="0"/>
              <a:t>Serdes</a:t>
            </a:r>
            <a:r>
              <a:rPr lang="en-US" sz="1400" dirty="0" smtClean="0"/>
              <a:t> rate = 2Gbps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TSW14J56EVM reference clock = 200MHz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ADS42JB66</a:t>
            </a:r>
          </a:p>
        </p:txBody>
      </p:sp>
    </p:spTree>
    <p:extLst>
      <p:ext uri="{BB962C8B-B14F-4D97-AF65-F5344CB8AC3E}">
        <p14:creationId xmlns:p14="http://schemas.microsoft.com/office/powerpoint/2010/main" val="34205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ADC Configuration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0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PLL1 Configuration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6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PLL2 Configuration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957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Clock Output Configuration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08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SYSREF Output Configuration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23" y="1047750"/>
            <a:ext cx="722862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6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SYSREF Output Configuration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7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22976</TotalTime>
  <Words>55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</vt:lpstr>
      <vt:lpstr>        ADS42JB66 Test         </vt:lpstr>
      <vt:lpstr>   ADS42JB66</vt:lpstr>
      <vt:lpstr>                           ADC Configuration</vt:lpstr>
      <vt:lpstr>                           PLL1 Configuration</vt:lpstr>
      <vt:lpstr>                           PLL2 Configuration</vt:lpstr>
      <vt:lpstr>                           Clock Output Configuration</vt:lpstr>
      <vt:lpstr>                           SYSREF Output Configuration</vt:lpstr>
      <vt:lpstr>                           SYSREF Output Configuration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399</cp:revision>
  <cp:lastPrinted>2017-07-21T18:11:31Z</cp:lastPrinted>
  <dcterms:created xsi:type="dcterms:W3CDTF">2013-09-24T21:30:14Z</dcterms:created>
  <dcterms:modified xsi:type="dcterms:W3CDTF">2018-05-09T12:02:48Z</dcterms:modified>
</cp:coreProperties>
</file>