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322" r:id="rId4"/>
    <p:sldId id="32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BE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82" autoAdjust="0"/>
    <p:restoredTop sz="94660"/>
  </p:normalViewPr>
  <p:slideViewPr>
    <p:cSldViewPr>
      <p:cViewPr varScale="1">
        <p:scale>
          <a:sx n="109" d="100"/>
          <a:sy n="109" d="100"/>
        </p:scale>
        <p:origin x="-1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A4523-5B23-4060-B45E-E361C2ABA1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84536-66AC-4E8E-98B4-8636AD763F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9F230-125F-4D57-81B6-C9A08BB6FD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4E865-A4E9-4576-8586-234A885E73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123F4-30B3-47AB-A318-4AEC360B3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42875"/>
            <a:ext cx="2141537" cy="573563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6C507-46BC-4D42-A068-BEB73EBBD0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478" y="0"/>
            <a:ext cx="8457045" cy="11892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33376" y="1186424"/>
            <a:ext cx="4163579" cy="4692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0" y="1186424"/>
            <a:ext cx="4165023" cy="4692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355600" y="6038850"/>
            <a:ext cx="2133600" cy="20637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14675" y="6038850"/>
            <a:ext cx="2895600" cy="206375"/>
          </a:xfrm>
          <a:prstGeom prst="rect">
            <a:avLst/>
          </a:prstGeom>
        </p:spPr>
        <p:txBody>
          <a:bodyPr/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AB3C6-16A4-462B-85A3-83DDC45C2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31775" y="142875"/>
            <a:ext cx="8569325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D22B6-FB32-43BC-88D4-7A804901B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8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91256-C0FB-4511-8160-A9890177C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1A868-D911-4CC7-B915-DD03BF194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selected_powerpoint_bg_1_grey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 userDrawn="1"/>
        </p:nvSpPr>
        <p:spPr>
          <a:xfrm>
            <a:off x="0" y="6324600"/>
            <a:ext cx="878205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6" name="Group 13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7" name="Straight Connector 6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0" name="Picture 27" descr="ti_logo_powerpoint_1_line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943100"/>
            <a:ext cx="8458200" cy="1470025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3698875"/>
            <a:ext cx="8458200" cy="1485900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6038850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04F2A-2C49-47C6-BCA4-AECEBF50D1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5" y="1048468"/>
            <a:ext cx="8467725" cy="4945932"/>
          </a:xfrm>
        </p:spPr>
        <p:txBody>
          <a:bodyPr/>
          <a:lstStyle>
            <a:lvl1pPr>
              <a:spcBef>
                <a:spcPts val="800"/>
              </a:spcBef>
              <a:defRPr/>
            </a:lvl1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EFCE8-0EF1-488F-AC23-83AF7B8CBD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6049963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746962-5A40-4390-87CC-5F137D7B8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1185863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3"/>
            <a:ext cx="4157662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4BE1C-C9B6-421D-BF03-12F2D4674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16526-7FDE-4A45-81BE-B52233DA5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D3665-987F-4507-8001-1A0D142FE2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6324600"/>
            <a:ext cx="8804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41275" y="6324600"/>
            <a:ext cx="87407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pic>
        <p:nvPicPr>
          <p:cNvPr id="1028" name="Picture 8" descr="ti_logo_powerpoint_1_line.png"/>
          <p:cNvPicPr>
            <a:picLocks noChangeAspect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6675438" y="6440488"/>
            <a:ext cx="187483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5"/>
            <a:ext cx="8458200" cy="81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5" y="1058863"/>
            <a:ext cx="8467725" cy="4935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049963"/>
            <a:ext cx="2133600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latin typeface="+mn-lt"/>
              </a:defRPr>
            </a:lvl1pPr>
          </a:lstStyle>
          <a:p>
            <a:pPr>
              <a:defRPr/>
            </a:pPr>
            <a:fld id="{426E0D5A-7FE2-4A84-8262-6122419E3D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2" name="Group 16"/>
          <p:cNvGrpSpPr>
            <a:grpSpLocks/>
          </p:cNvGrpSpPr>
          <p:nvPr userDrawn="1"/>
        </p:nvGrpSpPr>
        <p:grpSpPr bwMode="auto">
          <a:xfrm>
            <a:off x="-7938" y="6323013"/>
            <a:ext cx="8815388" cy="466725"/>
            <a:chOff x="-7620" y="6323077"/>
            <a:chExt cx="8814816" cy="466344"/>
          </a:xfrm>
        </p:grpSpPr>
        <p:cxnSp>
          <p:nvCxnSpPr>
            <p:cNvPr id="13" name="Straight Connector 12"/>
            <p:cNvCxnSpPr/>
            <p:nvPr userDrawn="1"/>
          </p:nvCxnSpPr>
          <p:spPr>
            <a:xfrm>
              <a:off x="-7620" y="6789421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 userDrawn="1"/>
          </p:nvCxnSpPr>
          <p:spPr>
            <a:xfrm>
              <a:off x="-7620" y="6324663"/>
              <a:ext cx="8814816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 userDrawn="1"/>
          </p:nvCxnSpPr>
          <p:spPr>
            <a:xfrm rot="16200000">
              <a:off x="8570849" y="6556249"/>
              <a:ext cx="466344" cy="0"/>
            </a:xfrm>
            <a:prstGeom prst="line">
              <a:avLst/>
            </a:prstGeom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033" name="Text Box 31"/>
          <p:cNvSpPr txBox="1">
            <a:spLocks noChangeArrowheads="1"/>
          </p:cNvSpPr>
          <p:nvPr userDrawn="1"/>
        </p:nvSpPr>
        <p:spPr bwMode="auto">
          <a:xfrm>
            <a:off x="314325" y="6038850"/>
            <a:ext cx="25336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800" smtClean="0"/>
              <a:t>TI Confidential – NDA Restrictions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43" r:id="rId5"/>
    <p:sldLayoutId id="2147483857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8" r:id="rId15"/>
    <p:sldLayoutId id="2147483852" r:id="rId1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eaLnBrk="0" fontAlgn="base" hangingPunct="0">
        <a:spcBef>
          <a:spcPts val="8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eaLnBrk="0" fontAlgn="base" hangingPunct="0">
        <a:spcBef>
          <a:spcPct val="15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201738" indent="-233363" algn="l" rtl="0" eaLnBrk="0" fontAlgn="base" hangingPunct="0">
        <a:spcBef>
          <a:spcPct val="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489075" indent="-173038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ctrTitle"/>
          </p:nvPr>
        </p:nvSpPr>
        <p:spPr>
          <a:xfrm>
            <a:off x="304800" y="2133600"/>
            <a:ext cx="8153400" cy="2917825"/>
          </a:xfrm>
        </p:spPr>
        <p:txBody>
          <a:bodyPr/>
          <a:lstStyle/>
          <a:p>
            <a:r>
              <a:rPr lang="en-US" altLang="en-US" sz="3600" dirty="0" smtClean="0"/>
              <a:t>        ADS42JB69 Test</a:t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r>
              <a:rPr lang="en-US" altLang="en-US" sz="3600" dirty="0" smtClean="0"/>
              <a:t>    </a:t>
            </a:r>
            <a:br>
              <a:rPr lang="en-US" altLang="en-US" sz="3600" dirty="0" smtClean="0"/>
            </a:br>
            <a:endParaRPr lang="en-US" alt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475" y="914400"/>
            <a:ext cx="7146925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400" dirty="0" smtClean="0"/>
              <a:t> </a:t>
            </a:r>
            <a:endParaRPr lang="en-US" sz="1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b="1" dirty="0"/>
              <a:t>Test conditions:</a:t>
            </a:r>
          </a:p>
          <a:p>
            <a:pPr>
              <a:defRPr/>
            </a:pPr>
            <a:endParaRPr lang="en-US" sz="1400" b="1" dirty="0"/>
          </a:p>
          <a:p>
            <a:pPr>
              <a:defRPr/>
            </a:pPr>
            <a:r>
              <a:rPr lang="en-US" sz="1400" dirty="0"/>
              <a:t>Fs </a:t>
            </a:r>
            <a:r>
              <a:rPr lang="en-US" sz="1400" dirty="0" smtClean="0"/>
              <a:t>= </a:t>
            </a:r>
            <a:r>
              <a:rPr lang="en-US" sz="1400" dirty="0" smtClean="0"/>
              <a:t>250</a:t>
            </a:r>
            <a:r>
              <a:rPr lang="en-US" sz="1400" dirty="0" smtClean="0"/>
              <a:t>MHz </a:t>
            </a:r>
            <a:r>
              <a:rPr lang="en-US" sz="1400" dirty="0" err="1" smtClean="0"/>
              <a:t>Int</a:t>
            </a:r>
            <a:r>
              <a:rPr lang="en-US" sz="1400" dirty="0" smtClean="0"/>
              <a:t> </a:t>
            </a:r>
            <a:r>
              <a:rPr lang="en-US" sz="1400" dirty="0" err="1" smtClean="0"/>
              <a:t>Clk</a:t>
            </a:r>
            <a:r>
              <a:rPr lang="en-US" sz="1400" dirty="0" smtClean="0"/>
              <a:t>, LMK04828</a:t>
            </a:r>
            <a:endParaRPr lang="en-US" sz="1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dirty="0"/>
              <a:t>Fin </a:t>
            </a:r>
            <a:r>
              <a:rPr lang="en-US" sz="1400" dirty="0" smtClean="0"/>
              <a:t>= </a:t>
            </a:r>
            <a:r>
              <a:rPr lang="en-US" sz="1400" dirty="0" smtClean="0"/>
              <a:t>180MHz</a:t>
            </a:r>
            <a:endParaRPr lang="en-US" sz="1400" dirty="0" smtClean="0"/>
          </a:p>
          <a:p>
            <a:pPr>
              <a:defRPr/>
            </a:pPr>
            <a:endParaRPr lang="en-US" sz="1400" dirty="0" smtClean="0"/>
          </a:p>
          <a:p>
            <a:pPr>
              <a:defRPr/>
            </a:pPr>
            <a:r>
              <a:rPr lang="en-US" sz="1400" dirty="0" smtClean="0"/>
              <a:t>LMF = 421</a:t>
            </a:r>
            <a:endParaRPr lang="en-US" sz="1400" dirty="0"/>
          </a:p>
          <a:p>
            <a:pPr>
              <a:defRPr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1400" b="1" dirty="0"/>
          </a:p>
          <a:p>
            <a:pPr>
              <a:defRPr/>
            </a:pPr>
            <a:endParaRPr lang="en-US" sz="1400" b="1" dirty="0"/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>
          <a:xfrm>
            <a:off x="231775" y="0"/>
            <a:ext cx="8458200" cy="814388"/>
          </a:xfrm>
        </p:spPr>
        <p:txBody>
          <a:bodyPr/>
          <a:lstStyle/>
          <a:p>
            <a:r>
              <a:rPr lang="en-US" altLang="en-US" dirty="0" smtClean="0"/>
              <a:t> 		ADS42JB69</a:t>
            </a:r>
          </a:p>
        </p:txBody>
      </p:sp>
    </p:spTree>
    <p:extLst>
      <p:ext uri="{BB962C8B-B14F-4D97-AF65-F5344CB8AC3E}">
        <p14:creationId xmlns:p14="http://schemas.microsoft.com/office/powerpoint/2010/main" val="342050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458200" cy="542925"/>
          </a:xfrm>
        </p:spPr>
        <p:txBody>
          <a:bodyPr/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                           </a:t>
            </a:r>
            <a:r>
              <a:rPr lang="en-US" altLang="en-US" sz="2000" dirty="0" smtClean="0">
                <a:solidFill>
                  <a:schemeClr val="tx1"/>
                </a:solidFill>
              </a:rPr>
              <a:t>250MHz Fs, 180MHz IF, BP Filter, CHA</a:t>
            </a:r>
            <a:endParaRPr lang="en-US" alt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3" name="Content Placeholder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609600"/>
            <a:ext cx="8708923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308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458200" cy="542925"/>
          </a:xfrm>
        </p:spPr>
        <p:txBody>
          <a:bodyPr/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                           </a:t>
            </a:r>
            <a:r>
              <a:rPr lang="en-US" altLang="en-US" sz="2000" dirty="0" smtClean="0">
                <a:solidFill>
                  <a:schemeClr val="tx1"/>
                </a:solidFill>
              </a:rPr>
              <a:t>250MHz Fs, 180MHz IF, BP Filter, CHB</a:t>
            </a:r>
            <a:endParaRPr lang="en-US" altLang="en-US" sz="2000" dirty="0" smtClean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685800"/>
            <a:ext cx="858796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540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EAEAE"/>
      </a:accent2>
      <a:accent3>
        <a:srgbClr val="117788"/>
      </a:accent3>
      <a:accent4>
        <a:srgbClr val="404040"/>
      </a:accent4>
      <a:accent5>
        <a:srgbClr val="7F7F7F"/>
      </a:accent5>
      <a:accent6>
        <a:srgbClr val="32B4CE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17381</TotalTime>
  <Words>43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FinalPowerpoint</vt:lpstr>
      <vt:lpstr>        ADS42JB69 Test         </vt:lpstr>
      <vt:lpstr>   ADS42JB69</vt:lpstr>
      <vt:lpstr>                           250MHz Fs, 180MHz IF, BP Filter, CHA</vt:lpstr>
      <vt:lpstr>                           250MHz Fs, 180MHz IF, BP Filter, CHB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DOCSIS EVM   @ 819.2Msps  On trimmed devices</dc:title>
  <dc:creator>a0181823</dc:creator>
  <cp:lastModifiedBy>a0181823</cp:lastModifiedBy>
  <cp:revision>397</cp:revision>
  <dcterms:created xsi:type="dcterms:W3CDTF">2013-09-24T21:30:14Z</dcterms:created>
  <dcterms:modified xsi:type="dcterms:W3CDTF">2017-06-24T02:02:46Z</dcterms:modified>
</cp:coreProperties>
</file>