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1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8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047377-C5AD-4CB1-89AC-8B419B14B7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FBC9AF4-D3E2-4F51-8A07-9924F2B33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2B492D-FA54-4B9B-8A33-15FEF5A35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3AC4-0E6D-43F8-977D-0B74A73819DE}" type="datetimeFigureOut">
              <a:rPr kumimoji="1" lang="ja-JP" altLang="en-US" smtClean="0"/>
              <a:t>2020/6/17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8481E2-99A7-4ED7-B3A1-80373088A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05DECF-663D-429C-9981-206742606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B228-A71F-4954-AE75-347B90F75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8594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8A072D-BE2B-4FE0-B363-F1773DB14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A5CA94F-B70F-4C8B-ADD5-50073FDB05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830635-231D-4023-8EE2-C90D5C46C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3AC4-0E6D-43F8-977D-0B74A73819DE}" type="datetimeFigureOut">
              <a:rPr kumimoji="1" lang="ja-JP" altLang="en-US" smtClean="0"/>
              <a:t>2020/6/17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1BAAF5-020D-4DBC-AC13-0995B7C0C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F8EDD1-A1BA-4E40-8404-CC0D3396E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B228-A71F-4954-AE75-347B90F75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391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12A5CCF-0E2B-4434-A381-6746B6EEBE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F6AF40C-EBD1-4635-904C-4A2C1024EA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1065DF9-A412-4669-B137-1E70E7BB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3AC4-0E6D-43F8-977D-0B74A73819DE}" type="datetimeFigureOut">
              <a:rPr kumimoji="1" lang="ja-JP" altLang="en-US" smtClean="0"/>
              <a:t>2020/6/17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7E38AE-27F1-417B-9952-253AC6147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F8573E-D63E-45EB-9457-34681D1D8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B228-A71F-4954-AE75-347B90F75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0950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D22C9C-85EE-4FEC-B9D2-21754E8F1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83E4AFD-0200-4310-866A-29FF0D9C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8F3595-7578-486B-ACDC-72BCA9F37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3AC4-0E6D-43F8-977D-0B74A73819DE}" type="datetimeFigureOut">
              <a:rPr kumimoji="1" lang="ja-JP" altLang="en-US" smtClean="0"/>
              <a:t>2020/6/17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02CD40-3B8C-4A53-9400-3EE5FE863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CC6704-F9C6-4AF5-A157-90F4224DC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B228-A71F-4954-AE75-347B90F75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691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D9AB14-B283-4A0A-8130-ABD2F3862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E959C42-4D54-4DB8-9C5E-5C7C97CA8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EF96A9-4E59-43B7-B30F-C86D90969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3AC4-0E6D-43F8-977D-0B74A73819DE}" type="datetimeFigureOut">
              <a:rPr kumimoji="1" lang="ja-JP" altLang="en-US" smtClean="0"/>
              <a:t>2020/6/17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4511F0B-837D-4769-9FA4-C395FB130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3BA93F-B784-4E22-A879-140131D55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B228-A71F-4954-AE75-347B90F75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4055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11A114-CDDF-433B-8E8C-FDB7AAC9D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733CB25-B77D-49E8-994A-552958AFB2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B63000F-F120-4BFE-8CDD-F8E8D2FF7F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3F8B08C-53B3-462E-ABFD-C0F66BDD5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3AC4-0E6D-43F8-977D-0B74A73819DE}" type="datetimeFigureOut">
              <a:rPr kumimoji="1" lang="ja-JP" altLang="en-US" smtClean="0"/>
              <a:t>2020/6/17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CC1650B-4409-42F7-9C20-DB68E67C1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56A1364-7B8B-4847-AD23-4151029DC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B228-A71F-4954-AE75-347B90F75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101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19F013-B17F-4C7C-B7A1-4D7A6EE08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9913B3-47C5-4A91-954B-CF50EFB9C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E615120-5886-4E18-B4E1-F9C4B0DEC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7455EC9-5943-4989-AB8E-A44260D88F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ACB24A2-D1E5-401C-974F-B6AACACAFE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059586C-0303-405C-BCD2-ED7D8391D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3AC4-0E6D-43F8-977D-0B74A73819DE}" type="datetimeFigureOut">
              <a:rPr kumimoji="1" lang="ja-JP" altLang="en-US" smtClean="0"/>
              <a:t>2020/6/17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A78802-A1F0-40E7-8EEC-793B89E42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FB9CB05-A4BA-429F-B23A-E4BA1A076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B228-A71F-4954-AE75-347B90F75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4706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3BE6D7-A7B5-4317-8E9B-C1890D9A0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2343758-4F0D-44CC-97E8-E54061F29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3AC4-0E6D-43F8-977D-0B74A73819DE}" type="datetimeFigureOut">
              <a:rPr kumimoji="1" lang="ja-JP" altLang="en-US" smtClean="0"/>
              <a:t>2020/6/17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CE811F3-F91D-44D0-8C7B-2A0A3F403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57BC521-679B-45CD-96A9-EA9BA2FBA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B228-A71F-4954-AE75-347B90F75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756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B5AB291-9FAA-4369-9065-E8BA751A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3AC4-0E6D-43F8-977D-0B74A73819DE}" type="datetimeFigureOut">
              <a:rPr kumimoji="1" lang="ja-JP" altLang="en-US" smtClean="0"/>
              <a:t>2020/6/17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33AC869-D3DA-4ABB-AF43-093E305AB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7491613-7A84-4034-BA43-BAE78AD42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B228-A71F-4954-AE75-347B90F75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91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96842F-5845-4A26-BD9A-47F69963F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801FBD-4607-46B5-B2C5-296C19922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0371329-69E7-4F24-B512-17D42697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D812350-45EF-484C-9DC3-B9FF28357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3AC4-0E6D-43F8-977D-0B74A73819DE}" type="datetimeFigureOut">
              <a:rPr kumimoji="1" lang="ja-JP" altLang="en-US" smtClean="0"/>
              <a:t>2020/6/17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AA732BF-FF8D-4494-AC0F-A4A63C31C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17EF67-A0F7-4E47-9550-0DF3A246A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B228-A71F-4954-AE75-347B90F75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3048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CAF855-DA74-4D9C-9E8D-652FDA936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A628BE8-2C26-4005-8653-0B34A78424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D131C00-6E4B-4BB5-84FE-12C4E4682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9EB6BC1-4B73-4D78-98ED-510444A7A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3AC4-0E6D-43F8-977D-0B74A73819DE}" type="datetimeFigureOut">
              <a:rPr kumimoji="1" lang="ja-JP" altLang="en-US" smtClean="0"/>
              <a:t>2020/6/17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B14D4DA-E5E3-427D-9B72-4ED1ECE9E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9206BBE-A9B8-4950-9985-7655DE65B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B228-A71F-4954-AE75-347B90F75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9970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65EB716-9F59-4559-92D6-E25E768D3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F0BEC1A-9774-4C0C-895F-68F31FA4A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CE1AD4-3B58-4423-90CD-4DEA9F00CF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83AC4-0E6D-43F8-977D-0B74A73819DE}" type="datetimeFigureOut">
              <a:rPr kumimoji="1" lang="ja-JP" altLang="en-US" smtClean="0"/>
              <a:t>2020/6/17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F7E835-82BF-41AC-8477-71F498C41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161E26-73D1-4A5B-8A00-4DDB6D5DD4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B228-A71F-4954-AE75-347B90F75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1148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コンテンツ プレースホルダー 10">
            <a:extLst>
              <a:ext uri="{FF2B5EF4-FFF2-40B4-BE49-F238E27FC236}">
                <a16:creationId xmlns:a16="http://schemas.microsoft.com/office/drawing/2014/main" id="{97DFE8C1-89F0-4706-9762-4042871B759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967349" y="44891"/>
            <a:ext cx="10299700" cy="3697816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1919FC6F-708E-4B7C-8E89-C21BC2A024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7640" y="3670621"/>
            <a:ext cx="4608512" cy="3024831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90FF000-5B54-4B75-8669-DBDBB9DB2136}"/>
              </a:ext>
            </a:extLst>
          </p:cNvPr>
          <p:cNvSpPr txBox="1"/>
          <p:nvPr/>
        </p:nvSpPr>
        <p:spPr>
          <a:xfrm>
            <a:off x="9440247" y="1539321"/>
            <a:ext cx="2262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solidFill>
                  <a:srgbClr val="FF0000"/>
                </a:solidFill>
              </a:rPr>
              <a:t>56nF+12-Ohm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10" name="コンテンツ プレースホルダー 8">
            <a:extLst>
              <a:ext uri="{FF2B5EF4-FFF2-40B4-BE49-F238E27FC236}">
                <a16:creationId xmlns:a16="http://schemas.microsoft.com/office/drawing/2014/main" id="{BFC40179-F390-4F60-BBB0-E79B5CCE5952}"/>
              </a:ext>
            </a:extLst>
          </p:cNvPr>
          <p:cNvSpPr txBox="1">
            <a:spLocks/>
          </p:cNvSpPr>
          <p:nvPr/>
        </p:nvSpPr>
        <p:spPr>
          <a:xfrm>
            <a:off x="558067" y="1294636"/>
            <a:ext cx="11520000" cy="5040000"/>
          </a:xfrm>
          <a:prstGeom prst="rect">
            <a:avLst/>
          </a:prstGeom>
        </p:spPr>
        <p:txBody>
          <a:bodyPr vert="horz" lIns="91436" tIns="45719" rIns="91436" bIns="45719" rtlCol="0">
            <a:normAutofit/>
          </a:bodyPr>
          <a:lstStyle>
            <a:lvl1pPr marL="264307" indent="-264307" algn="l" defTabSz="685766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900"/>
              </a:spcAft>
              <a:buClr>
                <a:schemeClr val="bg2"/>
              </a:buClr>
              <a:buFont typeface="Wingdings" panose="05000000000000000000" pitchFamily="2" charset="2"/>
              <a:buChar char="l"/>
              <a:defRPr kumimoji="1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07189" indent="-264307" algn="l" defTabSz="685766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900"/>
              </a:spcAft>
              <a:buClr>
                <a:schemeClr val="bg2"/>
              </a:buClr>
              <a:buFont typeface="Wingdings" panose="05000000000000000000" pitchFamily="2" charset="2"/>
              <a:buChar char="l"/>
              <a:defRPr kumimoji="1"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40547" indent="-254782" algn="l" defTabSz="685766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900"/>
              </a:spcAft>
              <a:buClr>
                <a:schemeClr val="bg2"/>
              </a:buClr>
              <a:buFont typeface="Wingdings" panose="05000000000000000000" pitchFamily="2" charset="2"/>
              <a:buChar char="l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00090" indent="-171442" algn="l" defTabSz="685766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900"/>
              </a:spcAft>
              <a:buClr>
                <a:schemeClr val="bg2"/>
              </a:buClr>
              <a:buFont typeface="Wingdings" panose="05000000000000000000" pitchFamily="2" charset="2"/>
              <a:buChar char="l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42974" indent="-171442" algn="l" defTabSz="685766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900"/>
              </a:spcAft>
              <a:buClr>
                <a:schemeClr val="bg2"/>
              </a:buClr>
              <a:buFont typeface="Wingdings" panose="05000000000000000000" pitchFamily="2" charset="2"/>
              <a:buChar char="l"/>
              <a:defRPr kumimoji="1" sz="1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85856" indent="-171442" algn="l" defTabSz="685766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39" indent="-171442" algn="l" defTabSz="685766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22" indent="-171442" algn="l" defTabSz="685766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05" indent="-171442" algn="l" defTabSz="685766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sz="2400" dirty="0"/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E9C0EA61-2841-4B68-BA16-FF439F86F7DD}"/>
              </a:ext>
            </a:extLst>
          </p:cNvPr>
          <p:cNvSpPr/>
          <p:nvPr/>
        </p:nvSpPr>
        <p:spPr>
          <a:xfrm>
            <a:off x="9455279" y="2644660"/>
            <a:ext cx="711717" cy="49244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2400" dirty="0"/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281A5D3C-9693-4CB1-98BF-0C8D08EA518B}"/>
              </a:ext>
            </a:extLst>
          </p:cNvPr>
          <p:cNvGrpSpPr/>
          <p:nvPr/>
        </p:nvGrpSpPr>
        <p:grpSpPr>
          <a:xfrm>
            <a:off x="9907172" y="652236"/>
            <a:ext cx="108801" cy="197611"/>
            <a:chOff x="2585997" y="3541475"/>
            <a:chExt cx="144532" cy="262508"/>
          </a:xfrm>
        </p:grpSpPr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984B4F7A-4FAE-45AA-ADB4-34363B36AF1F}"/>
                </a:ext>
              </a:extLst>
            </p:cNvPr>
            <p:cNvCxnSpPr/>
            <p:nvPr/>
          </p:nvCxnSpPr>
          <p:spPr>
            <a:xfrm>
              <a:off x="2665527" y="3541475"/>
              <a:ext cx="65002" cy="38100"/>
            </a:xfrm>
            <a:prstGeom prst="line">
              <a:avLst/>
            </a:prstGeom>
            <a:ln w="9525">
              <a:solidFill>
                <a:schemeClr val="tx1"/>
              </a:solidFill>
              <a:headEnd type="none" w="med" len="med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52626981-BBDC-45E1-BE02-424D982CDBBE}"/>
                </a:ext>
              </a:extLst>
            </p:cNvPr>
            <p:cNvCxnSpPr/>
            <p:nvPr/>
          </p:nvCxnSpPr>
          <p:spPr>
            <a:xfrm flipV="1">
              <a:off x="2589733" y="3579575"/>
              <a:ext cx="140088" cy="33908"/>
            </a:xfrm>
            <a:prstGeom prst="line">
              <a:avLst/>
            </a:prstGeom>
            <a:ln w="9525">
              <a:solidFill>
                <a:schemeClr val="tx1"/>
              </a:solidFill>
              <a:headEnd type="none" w="med" len="med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84E18DDC-A419-495E-BE27-B1E5EB8EB641}"/>
                </a:ext>
              </a:extLst>
            </p:cNvPr>
            <p:cNvCxnSpPr/>
            <p:nvPr/>
          </p:nvCxnSpPr>
          <p:spPr>
            <a:xfrm>
              <a:off x="2589733" y="3613483"/>
              <a:ext cx="140088" cy="42292"/>
            </a:xfrm>
            <a:prstGeom prst="line">
              <a:avLst/>
            </a:prstGeom>
            <a:ln w="9525">
              <a:solidFill>
                <a:schemeClr val="tx1"/>
              </a:solidFill>
              <a:headEnd type="none" w="med" len="med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9781525B-70B6-470C-BA16-E046CE8419EE}"/>
                </a:ext>
              </a:extLst>
            </p:cNvPr>
            <p:cNvCxnSpPr/>
            <p:nvPr/>
          </p:nvCxnSpPr>
          <p:spPr>
            <a:xfrm flipV="1">
              <a:off x="2589733" y="3655775"/>
              <a:ext cx="140088" cy="33908"/>
            </a:xfrm>
            <a:prstGeom prst="line">
              <a:avLst/>
            </a:prstGeom>
            <a:ln w="9525">
              <a:solidFill>
                <a:schemeClr val="tx1"/>
              </a:solidFill>
              <a:headEnd type="none" w="med" len="med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9170D4EF-48EA-482C-AC90-3E4AE1E30D7F}"/>
                </a:ext>
              </a:extLst>
            </p:cNvPr>
            <p:cNvCxnSpPr/>
            <p:nvPr/>
          </p:nvCxnSpPr>
          <p:spPr>
            <a:xfrm>
              <a:off x="2589733" y="3689683"/>
              <a:ext cx="140088" cy="42292"/>
            </a:xfrm>
            <a:prstGeom prst="line">
              <a:avLst/>
            </a:prstGeom>
            <a:ln w="9525">
              <a:solidFill>
                <a:schemeClr val="tx1"/>
              </a:solidFill>
              <a:headEnd type="none" w="med" len="med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B4D56BB5-54B6-439A-8427-FE086CB0144A}"/>
                </a:ext>
              </a:extLst>
            </p:cNvPr>
            <p:cNvCxnSpPr/>
            <p:nvPr/>
          </p:nvCxnSpPr>
          <p:spPr>
            <a:xfrm>
              <a:off x="2598560" y="3765883"/>
              <a:ext cx="70752" cy="38100"/>
            </a:xfrm>
            <a:prstGeom prst="line">
              <a:avLst/>
            </a:prstGeom>
            <a:ln w="9525">
              <a:solidFill>
                <a:schemeClr val="tx1"/>
              </a:solidFill>
              <a:headEnd type="none" w="med" len="med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7BBA69C8-7334-42D8-9E95-665C2FC3B472}"/>
                </a:ext>
              </a:extLst>
            </p:cNvPr>
            <p:cNvCxnSpPr/>
            <p:nvPr/>
          </p:nvCxnSpPr>
          <p:spPr>
            <a:xfrm flipV="1">
              <a:off x="2585997" y="3731975"/>
              <a:ext cx="140088" cy="33908"/>
            </a:xfrm>
            <a:prstGeom prst="line">
              <a:avLst/>
            </a:prstGeom>
            <a:ln w="9525">
              <a:solidFill>
                <a:schemeClr val="tx1"/>
              </a:solidFill>
              <a:headEnd type="none" w="med" len="med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楕円 28">
            <a:extLst>
              <a:ext uri="{FF2B5EF4-FFF2-40B4-BE49-F238E27FC236}">
                <a16:creationId xmlns:a16="http://schemas.microsoft.com/office/drawing/2014/main" id="{F32E03D2-6671-4C49-B8A0-993EDC2FA163}"/>
              </a:ext>
            </a:extLst>
          </p:cNvPr>
          <p:cNvSpPr/>
          <p:nvPr/>
        </p:nvSpPr>
        <p:spPr>
          <a:xfrm>
            <a:off x="9455279" y="492057"/>
            <a:ext cx="711717" cy="49244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2400" dirty="0"/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61276AE7-A572-4660-B872-2D234647971F}"/>
              </a:ext>
            </a:extLst>
          </p:cNvPr>
          <p:cNvCxnSpPr/>
          <p:nvPr/>
        </p:nvCxnSpPr>
        <p:spPr>
          <a:xfrm flipV="1">
            <a:off x="9973192" y="570633"/>
            <a:ext cx="0" cy="8160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68C9F0FB-E7D8-4491-9E19-ECA392CF23C7}"/>
              </a:ext>
            </a:extLst>
          </p:cNvPr>
          <p:cNvCxnSpPr/>
          <p:nvPr/>
        </p:nvCxnSpPr>
        <p:spPr>
          <a:xfrm flipV="1">
            <a:off x="9962711" y="849847"/>
            <a:ext cx="0" cy="8160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3EB0945D-8E92-4EFB-8CC6-9CFE1494503F}"/>
              </a:ext>
            </a:extLst>
          </p:cNvPr>
          <p:cNvCxnSpPr>
            <a:cxnSpLocks/>
          </p:cNvCxnSpPr>
          <p:nvPr/>
        </p:nvCxnSpPr>
        <p:spPr>
          <a:xfrm>
            <a:off x="9670434" y="931449"/>
            <a:ext cx="30275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5533C7B7-CEF5-4D56-AB7F-B9FE0BFBD0DB}"/>
              </a:ext>
            </a:extLst>
          </p:cNvPr>
          <p:cNvCxnSpPr>
            <a:cxnSpLocks/>
          </p:cNvCxnSpPr>
          <p:nvPr/>
        </p:nvCxnSpPr>
        <p:spPr>
          <a:xfrm>
            <a:off x="9670434" y="570633"/>
            <a:ext cx="30275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1C48035D-9A39-4F23-84CA-8DD49F5939D3}"/>
              </a:ext>
            </a:extLst>
          </p:cNvPr>
          <p:cNvCxnSpPr>
            <a:cxnSpLocks/>
          </p:cNvCxnSpPr>
          <p:nvPr/>
        </p:nvCxnSpPr>
        <p:spPr>
          <a:xfrm>
            <a:off x="9748024" y="722360"/>
            <a:ext cx="92392" cy="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09A18F3F-A1D9-484E-92FD-73F16816CEC0}"/>
              </a:ext>
            </a:extLst>
          </p:cNvPr>
          <p:cNvGrpSpPr/>
          <p:nvPr/>
        </p:nvGrpSpPr>
        <p:grpSpPr>
          <a:xfrm>
            <a:off x="9906704" y="2816813"/>
            <a:ext cx="108801" cy="197611"/>
            <a:chOff x="2585997" y="3541475"/>
            <a:chExt cx="144532" cy="262508"/>
          </a:xfrm>
        </p:grpSpPr>
        <p:cxnSp>
          <p:nvCxnSpPr>
            <p:cNvPr id="42" name="直線コネクタ 41">
              <a:extLst>
                <a:ext uri="{FF2B5EF4-FFF2-40B4-BE49-F238E27FC236}">
                  <a16:creationId xmlns:a16="http://schemas.microsoft.com/office/drawing/2014/main" id="{F7130244-79AF-46FF-90C5-0A992D50F3D6}"/>
                </a:ext>
              </a:extLst>
            </p:cNvPr>
            <p:cNvCxnSpPr/>
            <p:nvPr/>
          </p:nvCxnSpPr>
          <p:spPr>
            <a:xfrm>
              <a:off x="2665527" y="3541475"/>
              <a:ext cx="65002" cy="38100"/>
            </a:xfrm>
            <a:prstGeom prst="line">
              <a:avLst/>
            </a:prstGeom>
            <a:ln w="9525">
              <a:solidFill>
                <a:schemeClr val="tx1"/>
              </a:solidFill>
              <a:headEnd type="none" w="med" len="med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9416B4D7-1200-4B25-B729-41CF4016339C}"/>
                </a:ext>
              </a:extLst>
            </p:cNvPr>
            <p:cNvCxnSpPr/>
            <p:nvPr/>
          </p:nvCxnSpPr>
          <p:spPr>
            <a:xfrm flipV="1">
              <a:off x="2589733" y="3579575"/>
              <a:ext cx="140088" cy="33908"/>
            </a:xfrm>
            <a:prstGeom prst="line">
              <a:avLst/>
            </a:prstGeom>
            <a:ln w="9525">
              <a:solidFill>
                <a:schemeClr val="tx1"/>
              </a:solidFill>
              <a:headEnd type="none" w="med" len="med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9538DB1F-20C2-46DE-8C17-B6F23EE5E324}"/>
                </a:ext>
              </a:extLst>
            </p:cNvPr>
            <p:cNvCxnSpPr/>
            <p:nvPr/>
          </p:nvCxnSpPr>
          <p:spPr>
            <a:xfrm>
              <a:off x="2589733" y="3613483"/>
              <a:ext cx="140088" cy="42292"/>
            </a:xfrm>
            <a:prstGeom prst="line">
              <a:avLst/>
            </a:prstGeom>
            <a:ln w="9525">
              <a:solidFill>
                <a:schemeClr val="tx1"/>
              </a:solidFill>
              <a:headEnd type="none" w="med" len="med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8ECFD9D5-5852-4B62-92F9-9AE9A6E482A1}"/>
                </a:ext>
              </a:extLst>
            </p:cNvPr>
            <p:cNvCxnSpPr/>
            <p:nvPr/>
          </p:nvCxnSpPr>
          <p:spPr>
            <a:xfrm flipV="1">
              <a:off x="2589733" y="3655775"/>
              <a:ext cx="140088" cy="33908"/>
            </a:xfrm>
            <a:prstGeom prst="line">
              <a:avLst/>
            </a:prstGeom>
            <a:ln w="9525">
              <a:solidFill>
                <a:schemeClr val="tx1"/>
              </a:solidFill>
              <a:headEnd type="none" w="med" len="med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F26C2254-A372-45DA-90BE-03CC5F3470B9}"/>
                </a:ext>
              </a:extLst>
            </p:cNvPr>
            <p:cNvCxnSpPr/>
            <p:nvPr/>
          </p:nvCxnSpPr>
          <p:spPr>
            <a:xfrm>
              <a:off x="2589733" y="3689683"/>
              <a:ext cx="140088" cy="42292"/>
            </a:xfrm>
            <a:prstGeom prst="line">
              <a:avLst/>
            </a:prstGeom>
            <a:ln w="9525">
              <a:solidFill>
                <a:schemeClr val="tx1"/>
              </a:solidFill>
              <a:headEnd type="none" w="med" len="med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35F66876-4EEA-4CEB-8D9E-1AF823587FB3}"/>
                </a:ext>
              </a:extLst>
            </p:cNvPr>
            <p:cNvCxnSpPr/>
            <p:nvPr/>
          </p:nvCxnSpPr>
          <p:spPr>
            <a:xfrm>
              <a:off x="2598560" y="3765883"/>
              <a:ext cx="70752" cy="38100"/>
            </a:xfrm>
            <a:prstGeom prst="line">
              <a:avLst/>
            </a:prstGeom>
            <a:ln w="9525">
              <a:solidFill>
                <a:schemeClr val="tx1"/>
              </a:solidFill>
              <a:headEnd type="none" w="med" len="med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218C2766-A42A-49EA-97D6-A92D83C5229F}"/>
                </a:ext>
              </a:extLst>
            </p:cNvPr>
            <p:cNvCxnSpPr/>
            <p:nvPr/>
          </p:nvCxnSpPr>
          <p:spPr>
            <a:xfrm flipV="1">
              <a:off x="2585997" y="3731975"/>
              <a:ext cx="140088" cy="33908"/>
            </a:xfrm>
            <a:prstGeom prst="line">
              <a:avLst/>
            </a:prstGeom>
            <a:ln w="9525">
              <a:solidFill>
                <a:schemeClr val="tx1"/>
              </a:solidFill>
              <a:headEnd type="none" w="med" len="med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74AB02D6-A69B-4EF7-A10C-1ED64F0CD809}"/>
              </a:ext>
            </a:extLst>
          </p:cNvPr>
          <p:cNvCxnSpPr/>
          <p:nvPr/>
        </p:nvCxnSpPr>
        <p:spPr>
          <a:xfrm flipV="1">
            <a:off x="9972724" y="2735211"/>
            <a:ext cx="0" cy="8160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4C644A16-3882-4B96-B48A-01BBAFA46A76}"/>
              </a:ext>
            </a:extLst>
          </p:cNvPr>
          <p:cNvCxnSpPr/>
          <p:nvPr/>
        </p:nvCxnSpPr>
        <p:spPr>
          <a:xfrm flipV="1">
            <a:off x="9962243" y="3014424"/>
            <a:ext cx="0" cy="8160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9CDB66AA-0694-4C71-9EE3-03D56B9EFF23}"/>
              </a:ext>
            </a:extLst>
          </p:cNvPr>
          <p:cNvCxnSpPr>
            <a:cxnSpLocks/>
          </p:cNvCxnSpPr>
          <p:nvPr/>
        </p:nvCxnSpPr>
        <p:spPr>
          <a:xfrm>
            <a:off x="9669966" y="3096027"/>
            <a:ext cx="30275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51">
            <a:extLst>
              <a:ext uri="{FF2B5EF4-FFF2-40B4-BE49-F238E27FC236}">
                <a16:creationId xmlns:a16="http://schemas.microsoft.com/office/drawing/2014/main" id="{BC8169AF-1678-4441-B481-A8D4448979B6}"/>
              </a:ext>
            </a:extLst>
          </p:cNvPr>
          <p:cNvCxnSpPr>
            <a:cxnSpLocks/>
          </p:cNvCxnSpPr>
          <p:nvPr/>
        </p:nvCxnSpPr>
        <p:spPr>
          <a:xfrm>
            <a:off x="9669966" y="2735211"/>
            <a:ext cx="30275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52E5FE42-02CB-40FF-91B2-D72E16010A3A}"/>
              </a:ext>
            </a:extLst>
          </p:cNvPr>
          <p:cNvCxnSpPr>
            <a:cxnSpLocks/>
          </p:cNvCxnSpPr>
          <p:nvPr/>
        </p:nvCxnSpPr>
        <p:spPr>
          <a:xfrm>
            <a:off x="9748024" y="2928381"/>
            <a:ext cx="92392" cy="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>
            <a:extLst>
              <a:ext uri="{FF2B5EF4-FFF2-40B4-BE49-F238E27FC236}">
                <a16:creationId xmlns:a16="http://schemas.microsoft.com/office/drawing/2014/main" id="{EBEA0422-3539-4BF8-B28E-52A26A6AB438}"/>
              </a:ext>
            </a:extLst>
          </p:cNvPr>
          <p:cNvCxnSpPr>
            <a:endCxn id="29" idx="4"/>
          </p:cNvCxnSpPr>
          <p:nvPr/>
        </p:nvCxnSpPr>
        <p:spPr>
          <a:xfrm flipH="1" flipV="1">
            <a:off x="9811137" y="984501"/>
            <a:ext cx="743379" cy="524287"/>
          </a:xfrm>
          <a:prstGeom prst="straightConnector1">
            <a:avLst/>
          </a:prstGeom>
          <a:ln w="95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29F2B203-280E-4DC1-A74F-713F1537EBC2}"/>
              </a:ext>
            </a:extLst>
          </p:cNvPr>
          <p:cNvCxnSpPr>
            <a:cxnSpLocks/>
            <a:stCxn id="7" idx="2"/>
            <a:endCxn id="12" idx="0"/>
          </p:cNvCxnSpPr>
          <p:nvPr/>
        </p:nvCxnSpPr>
        <p:spPr>
          <a:xfrm flipH="1">
            <a:off x="9811138" y="2000986"/>
            <a:ext cx="760188" cy="643674"/>
          </a:xfrm>
          <a:prstGeom prst="straightConnector1">
            <a:avLst/>
          </a:prstGeom>
          <a:ln w="95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1780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TED ECE2 Kobayashi Hirotsugu</dc:creator>
  <cp:lastModifiedBy>TED ECE2 Kobayashi Hirotsugu</cp:lastModifiedBy>
  <cp:revision>2</cp:revision>
  <dcterms:created xsi:type="dcterms:W3CDTF">2020-06-17T01:26:44Z</dcterms:created>
  <dcterms:modified xsi:type="dcterms:W3CDTF">2020-06-17T01:29:32Z</dcterms:modified>
</cp:coreProperties>
</file>