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5" r:id="rId4"/>
    <p:sldId id="264" r:id="rId5"/>
    <p:sldId id="263" r:id="rId6"/>
    <p:sldId id="258" r:id="rId7"/>
    <p:sldId id="259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E2399-6728-466E-B5DD-0FD54C4E96AB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F10D-8D9A-4CC0-B29A-8DB8A80F6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05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E2399-6728-466E-B5DD-0FD54C4E96AB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F10D-8D9A-4CC0-B29A-8DB8A80F6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5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E2399-6728-466E-B5DD-0FD54C4E96AB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F10D-8D9A-4CC0-B29A-8DB8A80F6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52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E2399-6728-466E-B5DD-0FD54C4E96AB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F10D-8D9A-4CC0-B29A-8DB8A80F6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55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E2399-6728-466E-B5DD-0FD54C4E96AB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F10D-8D9A-4CC0-B29A-8DB8A80F6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140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E2399-6728-466E-B5DD-0FD54C4E96AB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F10D-8D9A-4CC0-B29A-8DB8A80F6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7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E2399-6728-466E-B5DD-0FD54C4E96AB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F10D-8D9A-4CC0-B29A-8DB8A80F6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7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E2399-6728-466E-B5DD-0FD54C4E96AB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F10D-8D9A-4CC0-B29A-8DB8A80F6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05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E2399-6728-466E-B5DD-0FD54C4E96AB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F10D-8D9A-4CC0-B29A-8DB8A80F6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82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E2399-6728-466E-B5DD-0FD54C4E96AB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F10D-8D9A-4CC0-B29A-8DB8A80F6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53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E2399-6728-466E-B5DD-0FD54C4E96AB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F10D-8D9A-4CC0-B29A-8DB8A80F6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2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E2399-6728-466E-B5DD-0FD54C4E96AB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0F10D-8D9A-4CC0-B29A-8DB8A80F6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53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ADS4449EVM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021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Fs = </a:t>
            </a:r>
            <a:r>
              <a:rPr lang="en-US" sz="3200" dirty="0" smtClean="0"/>
              <a:t>100MHz</a:t>
            </a:r>
            <a:r>
              <a:rPr lang="en-US" sz="3200" dirty="0"/>
              <a:t> </a:t>
            </a:r>
            <a:r>
              <a:rPr lang="en-US" sz="3200" dirty="0" smtClean="0"/>
              <a:t>@</a:t>
            </a:r>
            <a:r>
              <a:rPr lang="en-US" sz="3200" dirty="0" smtClean="0"/>
              <a:t> 1.12</a:t>
            </a:r>
            <a:r>
              <a:rPr lang="en-US" sz="3200" dirty="0" smtClean="0"/>
              <a:t>Vpp, 70MHz IF</a:t>
            </a:r>
            <a:endParaRPr lang="en-US" sz="3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21" y="1600200"/>
            <a:ext cx="718435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5783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Fs = </a:t>
            </a:r>
            <a:r>
              <a:rPr lang="en-US" sz="3200" dirty="0" smtClean="0"/>
              <a:t>100MHz</a:t>
            </a:r>
            <a:r>
              <a:rPr lang="en-US" sz="3200" dirty="0"/>
              <a:t> </a:t>
            </a:r>
            <a:r>
              <a:rPr lang="en-US" sz="3200" dirty="0" smtClean="0"/>
              <a:t>@</a:t>
            </a:r>
            <a:r>
              <a:rPr lang="en-US" sz="3200" dirty="0" smtClean="0"/>
              <a:t> </a:t>
            </a:r>
            <a:r>
              <a:rPr lang="en-US" sz="3200" dirty="0" smtClean="0"/>
              <a:t>.421Vpp, 70MHz IF</a:t>
            </a:r>
            <a:endParaRPr lang="en-US" sz="3200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21" y="1600200"/>
            <a:ext cx="718435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009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Fs = </a:t>
            </a:r>
            <a:r>
              <a:rPr lang="en-US" sz="3200" dirty="0" smtClean="0"/>
              <a:t>100MHz</a:t>
            </a:r>
            <a:r>
              <a:rPr lang="en-US" sz="3200" dirty="0"/>
              <a:t> </a:t>
            </a:r>
            <a:r>
              <a:rPr lang="en-US" sz="3200" dirty="0" smtClean="0"/>
              <a:t>@</a:t>
            </a:r>
            <a:r>
              <a:rPr lang="en-US" sz="3200" dirty="0" smtClean="0"/>
              <a:t> </a:t>
            </a:r>
            <a:r>
              <a:rPr lang="en-US" sz="3200" dirty="0" smtClean="0"/>
              <a:t>.468Vpp, 70MHz IF</a:t>
            </a:r>
            <a:endParaRPr lang="en-US" sz="3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21" y="1600200"/>
            <a:ext cx="718435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022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Fs = </a:t>
            </a:r>
            <a:r>
              <a:rPr lang="en-US" sz="3200" dirty="0" smtClean="0"/>
              <a:t>100MHz</a:t>
            </a:r>
            <a:r>
              <a:rPr lang="en-US" sz="3200" dirty="0"/>
              <a:t> </a:t>
            </a:r>
            <a:r>
              <a:rPr lang="en-US" sz="3200" dirty="0" smtClean="0"/>
              <a:t>@</a:t>
            </a:r>
            <a:r>
              <a:rPr lang="en-US" sz="3200" dirty="0" smtClean="0"/>
              <a:t> </a:t>
            </a:r>
            <a:r>
              <a:rPr lang="en-US" sz="3200" dirty="0" smtClean="0"/>
              <a:t>.569Vpp, 70MHz IF</a:t>
            </a:r>
            <a:endParaRPr lang="en-US" sz="32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21" y="1600200"/>
            <a:ext cx="718435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292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Fs = </a:t>
            </a:r>
            <a:r>
              <a:rPr lang="en-US" sz="3200" dirty="0" smtClean="0"/>
              <a:t>100MHz</a:t>
            </a:r>
            <a:r>
              <a:rPr lang="en-US" sz="3200" dirty="0"/>
              <a:t> </a:t>
            </a:r>
            <a:r>
              <a:rPr lang="en-US" sz="3200" dirty="0" smtClean="0"/>
              <a:t>@</a:t>
            </a:r>
            <a:r>
              <a:rPr lang="en-US" sz="3200" dirty="0" smtClean="0"/>
              <a:t> </a:t>
            </a:r>
            <a:r>
              <a:rPr lang="en-US" sz="3200" dirty="0" smtClean="0"/>
              <a:t>.636Vpp, 70MHz IF</a:t>
            </a:r>
            <a:endParaRPr 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21" y="1600200"/>
            <a:ext cx="718435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032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Fs = </a:t>
            </a:r>
            <a:r>
              <a:rPr lang="en-US" sz="3200" dirty="0" smtClean="0"/>
              <a:t>100MHz @ </a:t>
            </a:r>
            <a:r>
              <a:rPr lang="en-US" sz="3200" dirty="0" smtClean="0"/>
              <a:t>.707Vpp, 70MHz IF</a:t>
            </a:r>
            <a:endParaRPr lang="en-U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21" y="1600200"/>
            <a:ext cx="718435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581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Fs = </a:t>
            </a:r>
            <a:r>
              <a:rPr lang="en-US" sz="3200" dirty="0" smtClean="0"/>
              <a:t>100MHz </a:t>
            </a:r>
            <a:r>
              <a:rPr lang="en-US" sz="3200" dirty="0" smtClean="0"/>
              <a:t>@</a:t>
            </a:r>
            <a:r>
              <a:rPr lang="en-US" sz="3200" dirty="0" smtClean="0"/>
              <a:t> </a:t>
            </a:r>
            <a:r>
              <a:rPr lang="en-US" sz="3200" dirty="0" smtClean="0"/>
              <a:t>.783Vpp, 70MHz IF</a:t>
            </a:r>
            <a:endParaRPr lang="en-US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21" y="1600200"/>
            <a:ext cx="718435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20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Fs = </a:t>
            </a:r>
            <a:r>
              <a:rPr lang="en-US" sz="3200" dirty="0" smtClean="0"/>
              <a:t>100MHz</a:t>
            </a:r>
            <a:r>
              <a:rPr lang="en-US" sz="3200" dirty="0"/>
              <a:t> </a:t>
            </a:r>
            <a:r>
              <a:rPr lang="en-US" sz="3200" dirty="0" smtClean="0"/>
              <a:t>@</a:t>
            </a:r>
            <a:r>
              <a:rPr lang="en-US" sz="3200" dirty="0" smtClean="0"/>
              <a:t> </a:t>
            </a:r>
            <a:r>
              <a:rPr lang="en-US" sz="3200" dirty="0" smtClean="0"/>
              <a:t>.872Vpp, 70MHz IF</a:t>
            </a:r>
            <a:endParaRPr lang="en-US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21" y="1600200"/>
            <a:ext cx="718435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378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Fs = </a:t>
            </a:r>
            <a:r>
              <a:rPr lang="en-US" sz="3200" dirty="0" smtClean="0"/>
              <a:t>100MHz </a:t>
            </a:r>
            <a:r>
              <a:rPr lang="en-US" sz="3200" dirty="0" smtClean="0"/>
              <a:t>@</a:t>
            </a:r>
            <a:r>
              <a:rPr lang="en-US" sz="3200" dirty="0" smtClean="0"/>
              <a:t> </a:t>
            </a:r>
            <a:r>
              <a:rPr lang="en-US" sz="3200" dirty="0"/>
              <a:t>1</a:t>
            </a:r>
            <a:r>
              <a:rPr lang="en-US" sz="3200" dirty="0" smtClean="0"/>
              <a:t>Vpp, 70MHz IF</a:t>
            </a:r>
            <a:endParaRPr lang="en-US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21" y="1600200"/>
            <a:ext cx="718435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655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81</Words>
  <Application>Microsoft Office PowerPoint</Application>
  <PresentationFormat>On-screen Show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ADS4449EVM Test</vt:lpstr>
      <vt:lpstr>Fs = 100MHz @ .421Vpp, 70MHz IF</vt:lpstr>
      <vt:lpstr>Fs = 100MHz @ .468Vpp, 70MHz IF</vt:lpstr>
      <vt:lpstr>Fs = 100MHz @ .569Vpp, 70MHz IF</vt:lpstr>
      <vt:lpstr>Fs = 100MHz @ .636Vpp, 70MHz IF</vt:lpstr>
      <vt:lpstr>Fs = 100MHz @ .707Vpp, 70MHz IF</vt:lpstr>
      <vt:lpstr>Fs = 100MHz @ .783Vpp, 70MHz IF</vt:lpstr>
      <vt:lpstr>Fs = 100MHz @ .872Vpp, 70MHz IF</vt:lpstr>
      <vt:lpstr>Fs = 100MHz @ 1Vpp, 70MHz IF</vt:lpstr>
      <vt:lpstr>Fs = 100MHz @ 1.12Vpp, 70MHz IF</vt:lpstr>
    </vt:vector>
  </TitlesOfParts>
  <Company>Texas Instruments Incorporated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ADS4249EVM Test</dc:title>
  <dc:creator>Seton, Jim</dc:creator>
  <cp:lastModifiedBy>Seton, Jim</cp:lastModifiedBy>
  <cp:revision>8</cp:revision>
  <dcterms:created xsi:type="dcterms:W3CDTF">2017-06-22T19:29:55Z</dcterms:created>
  <dcterms:modified xsi:type="dcterms:W3CDTF">2018-08-30T12:06:17Z</dcterms:modified>
</cp:coreProperties>
</file>