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65" r:id="rId5"/>
    <p:sldId id="262" r:id="rId6"/>
    <p:sldId id="258" r:id="rId7"/>
    <p:sldId id="263" r:id="rId8"/>
    <p:sldId id="266" r:id="rId9"/>
    <p:sldId id="264" r:id="rId10"/>
    <p:sldId id="268" r:id="rId11"/>
    <p:sldId id="269" r:id="rId12"/>
    <p:sldId id="270" r:id="rId1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8856133" y="5919903"/>
            <a:ext cx="2844800" cy="206376"/>
          </a:xfrm>
        </p:spPr>
        <p:txBody>
          <a:bodyPr/>
          <a:lstStyle>
            <a:lvl1pPr>
              <a:defRPr/>
            </a:lvl1pPr>
          </a:lstStyle>
          <a:p>
            <a:fld id="{49CF0576-96FE-4E0B-8532-ED9177C9C758}" type="slidenum">
              <a:rPr lang="en-US" smtClean="0"/>
              <a:t>‹#›</a:t>
            </a:fld>
            <a:endParaRPr lang="en-US"/>
          </a:p>
        </p:txBody>
      </p:sp>
      <p:sp>
        <p:nvSpPr>
          <p:cNvPr id="2" name="TextBox 1">
            <a:extLst>
              <a:ext uri="{FF2B5EF4-FFF2-40B4-BE49-F238E27FC236}">
                <a16:creationId xmlns:a16="http://schemas.microsoft.com/office/drawing/2014/main" id="{D56687D7-76F0-8040-93B6-084C7529F854}"/>
              </a:ext>
            </a:extLst>
          </p:cNvPr>
          <p:cNvSpPr txBox="1"/>
          <p:nvPr/>
        </p:nvSpPr>
        <p:spPr>
          <a:xfrm>
            <a:off x="6274421" y="6373542"/>
            <a:ext cx="184731" cy="461665"/>
          </a:xfrm>
          <a:prstGeom prst="rect">
            <a:avLst/>
          </a:prstGeom>
          <a:noFill/>
        </p:spPr>
        <p:txBody>
          <a:bodyPr wrap="none" rtlCol="0">
            <a:spAutoFit/>
          </a:bodyPr>
          <a:lstStyle/>
          <a:p>
            <a:endParaRPr lang="en-US" sz="2400" dirty="0"/>
          </a:p>
        </p:txBody>
      </p:sp>
      <p:pic>
        <p:nvPicPr>
          <p:cNvPr id="6" name="Picture 27" descr="ti_logo_powerpoint_1_line.png"/>
          <p:cNvPicPr>
            <a:picLocks noChangeAspect="1"/>
          </p:cNvPicPr>
          <p:nvPr/>
        </p:nvPicPr>
        <p:blipFill>
          <a:blip r:embed="rId3"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2483798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5" name="Rectangle 24">
            <a:extLst>
              <a:ext uri="{FF2B5EF4-FFF2-40B4-BE49-F238E27FC236}">
                <a16:creationId xmlns:a16="http://schemas.microsoft.com/office/drawing/2014/main" id="{73F1F293-7B5B-6248-AEF0-BCB7B73543E3}"/>
              </a:ext>
            </a:extLst>
          </p:cNvPr>
          <p:cNvSpPr>
            <a:spLocks noGrp="1" noChangeArrowheads="1"/>
          </p:cNvSpPr>
          <p:nvPr>
            <p:ph type="sldNum" sz="quarter" idx="10"/>
          </p:nvPr>
        </p:nvSpPr>
        <p:spPr>
          <a:xfrm>
            <a:off x="8856133" y="5919903"/>
            <a:ext cx="2844800" cy="206376"/>
          </a:xfrm>
        </p:spPr>
        <p:txBody>
          <a:bodyPr/>
          <a:lstStyle>
            <a:lvl1pPr>
              <a:defRPr/>
            </a:lvl1pPr>
          </a:lstStyle>
          <a:p>
            <a:fld id="{49CF0576-96FE-4E0B-8532-ED9177C9C758}" type="slidenum">
              <a:rPr lang="en-US" smtClean="0"/>
              <a:t>‹#›</a:t>
            </a:fld>
            <a:endParaRPr lang="en-US"/>
          </a:p>
        </p:txBody>
      </p:sp>
      <p:pic>
        <p:nvPicPr>
          <p:cNvPr id="6" name="Picture 27" descr="ti_logo_powerpoint_1_line.png"/>
          <p:cNvPicPr>
            <a:picLocks noChangeAspect="1"/>
          </p:cNvPicPr>
          <p:nvPr/>
        </p:nvPicPr>
        <p:blipFill>
          <a:blip r:embed="rId3"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4293282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10"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5" name="Rectangle 24">
            <a:extLst>
              <a:ext uri="{FF2B5EF4-FFF2-40B4-BE49-F238E27FC236}">
                <a16:creationId xmlns:a16="http://schemas.microsoft.com/office/drawing/2014/main" id="{7815B5F2-A5A7-1E49-BC30-BA3F75996177}"/>
              </a:ext>
            </a:extLst>
          </p:cNvPr>
          <p:cNvSpPr>
            <a:spLocks noGrp="1" noChangeArrowheads="1"/>
          </p:cNvSpPr>
          <p:nvPr>
            <p:ph type="sldNum" sz="quarter" idx="10"/>
          </p:nvPr>
        </p:nvSpPr>
        <p:spPr>
          <a:xfrm>
            <a:off x="8856133" y="5919903"/>
            <a:ext cx="2844800" cy="206376"/>
          </a:xfrm>
        </p:spPr>
        <p:txBody>
          <a:bodyPr/>
          <a:lstStyle>
            <a:lvl1pPr>
              <a:defRPr>
                <a:solidFill>
                  <a:schemeClr val="tx1"/>
                </a:solidFill>
              </a:defRPr>
            </a:lvl1pPr>
          </a:lstStyle>
          <a:p>
            <a:fld id="{49CF0576-96FE-4E0B-8532-ED9177C9C758}" type="slidenum">
              <a:rPr lang="en-US" smtClean="0"/>
              <a:t>‹#›</a:t>
            </a:fld>
            <a:endParaRPr lang="en-US"/>
          </a:p>
        </p:txBody>
      </p:sp>
      <p:pic>
        <p:nvPicPr>
          <p:cNvPr id="6" name="Picture 27" descr="ti_logo_powerpoint_1_line.png"/>
          <p:cNvPicPr>
            <a:picLocks noChangeAspect="1"/>
          </p:cNvPicPr>
          <p:nvPr/>
        </p:nvPicPr>
        <p:blipFill>
          <a:blip r:embed="rId3"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97307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1943109"/>
            <a:ext cx="11277600" cy="1470025"/>
          </a:xfrm>
        </p:spPr>
        <p:txBody>
          <a:bodyPr/>
          <a:lstStyle>
            <a:lvl1pPr>
              <a:defRPr sz="44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457200" y="3698878"/>
            <a:ext cx="11277600" cy="1485900"/>
          </a:xfrm>
          <a:ln/>
        </p:spPr>
        <p:txBody>
          <a:bodyPr/>
          <a:lstStyle>
            <a:lvl1pPr marL="0" indent="0">
              <a:buFontTx/>
              <a:buNone/>
              <a:defRPr b="1"/>
            </a:lvl1pPr>
          </a:lstStyle>
          <a:p>
            <a:r>
              <a:rPr lang="en-US"/>
              <a:t>Click to edit Master subtitle style</a:t>
            </a:r>
          </a:p>
        </p:txBody>
      </p:sp>
      <p:sp>
        <p:nvSpPr>
          <p:cNvPr id="5" name="Rectangle 24">
            <a:extLst>
              <a:ext uri="{FF2B5EF4-FFF2-40B4-BE49-F238E27FC236}">
                <a16:creationId xmlns:a16="http://schemas.microsoft.com/office/drawing/2014/main" id="{73F1F293-7B5B-6248-AEF0-BCB7B73543E3}"/>
              </a:ext>
            </a:extLst>
          </p:cNvPr>
          <p:cNvSpPr>
            <a:spLocks noGrp="1" noChangeArrowheads="1"/>
          </p:cNvSpPr>
          <p:nvPr>
            <p:ph type="sldNum" sz="quarter" idx="10"/>
          </p:nvPr>
        </p:nvSpPr>
        <p:spPr>
          <a:xfrm>
            <a:off x="8856133" y="5919903"/>
            <a:ext cx="2844800" cy="206376"/>
          </a:xfrm>
        </p:spPr>
        <p:txBody>
          <a:bodyPr/>
          <a:lstStyle>
            <a:lvl1pPr>
              <a:defRPr/>
            </a:lvl1pPr>
          </a:lstStyle>
          <a:p>
            <a:fld id="{49CF0576-96FE-4E0B-8532-ED9177C9C758}" type="slidenum">
              <a:rPr lang="en-US" smtClean="0"/>
              <a:t>‹#›</a:t>
            </a:fld>
            <a:endParaRPr lang="en-US"/>
          </a:p>
        </p:txBody>
      </p:sp>
      <p:pic>
        <p:nvPicPr>
          <p:cNvPr id="6" name="Picture 5" descr="A picture containing drawing, cup&#10;&#10;Description automatically generated">
            <a:extLst>
              <a:ext uri="{FF2B5EF4-FFF2-40B4-BE49-F238E27FC236}">
                <a16:creationId xmlns:a16="http://schemas.microsoft.com/office/drawing/2014/main" id="{7CC34E39-7310-7442-846F-66689DD005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73158" y="6376901"/>
            <a:ext cx="2084796" cy="254808"/>
          </a:xfrm>
          <a:prstGeom prst="rect">
            <a:avLst/>
          </a:prstGeom>
        </p:spPr>
      </p:pic>
    </p:spTree>
    <p:extLst>
      <p:ext uri="{BB962C8B-B14F-4D97-AF65-F5344CB8AC3E}">
        <p14:creationId xmlns:p14="http://schemas.microsoft.com/office/powerpoint/2010/main" val="13752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44505" y="1048477"/>
            <a:ext cx="11290300" cy="4945932"/>
          </a:xfrm>
        </p:spPr>
        <p:txBody>
          <a:bodyPr/>
          <a:lstStyle>
            <a:lvl1pPr>
              <a:spcBef>
                <a:spcPts val="889"/>
              </a:spcBef>
              <a:defRPr/>
            </a:lvl1pPr>
            <a:lvl3pPr>
              <a:defRPr sz="20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fld id="{49CF0576-96FE-4E0B-8532-ED9177C9C758}" type="slidenum">
              <a:rPr lang="en-US" smtClean="0"/>
              <a:t>‹#›</a:t>
            </a:fld>
            <a:endParaRPr lang="en-US"/>
          </a:p>
        </p:txBody>
      </p:sp>
      <p:pic>
        <p:nvPicPr>
          <p:cNvPr id="5" name="Picture 27" descr="ti_logo_powerpoint_1_line.png"/>
          <p:cNvPicPr>
            <a:picLocks noChangeAspect="1"/>
          </p:cNvPicPr>
          <p:nvPr/>
        </p:nvPicPr>
        <p:blipFill>
          <a:blip r:embed="rId2"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2910767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44501" y="1185864"/>
            <a:ext cx="5543551" cy="4692651"/>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1251" y="1185864"/>
            <a:ext cx="5543549" cy="4692651"/>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000">
                <a:solidFill>
                  <a:schemeClr val="tx1"/>
                </a:solidFill>
                <a:latin typeface="+mn-lt"/>
                <a:ea typeface="+mn-ea"/>
                <a:cs typeface="+mn-cs"/>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fld id="{49CF0576-96FE-4E0B-8532-ED9177C9C758}" type="slidenum">
              <a:rPr lang="en-US" smtClean="0"/>
              <a:t>‹#›</a:t>
            </a:fld>
            <a:endParaRPr lang="en-US"/>
          </a:p>
        </p:txBody>
      </p:sp>
      <p:pic>
        <p:nvPicPr>
          <p:cNvPr id="6" name="Picture 27" descr="ti_logo_powerpoint_1_line.png"/>
          <p:cNvPicPr>
            <a:picLocks noChangeAspect="1"/>
          </p:cNvPicPr>
          <p:nvPr/>
        </p:nvPicPr>
        <p:blipFill>
          <a:blip r:embed="rId2"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3676952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7"/>
            <a:ext cx="10972800" cy="11430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667" b="1"/>
            </a:lvl1pPr>
            <a:lvl2pPr marL="507847" indent="0">
              <a:buNone/>
              <a:defRPr sz="2267" b="1"/>
            </a:lvl2pPr>
            <a:lvl3pPr marL="1015695" indent="0">
              <a:buNone/>
              <a:defRPr sz="2000" b="1"/>
            </a:lvl3pPr>
            <a:lvl4pPr marL="1523539" indent="0">
              <a:buNone/>
              <a:defRPr sz="1733" b="1"/>
            </a:lvl4pPr>
            <a:lvl5pPr marL="2031380" indent="0">
              <a:buNone/>
              <a:defRPr sz="1733" b="1"/>
            </a:lvl5pPr>
            <a:lvl6pPr marL="2539226" indent="0">
              <a:buNone/>
              <a:defRPr sz="1733" b="1"/>
            </a:lvl6pPr>
            <a:lvl7pPr marL="3047073" indent="0">
              <a:buNone/>
              <a:defRPr sz="1733" b="1"/>
            </a:lvl7pPr>
            <a:lvl8pPr marL="3554915" indent="0">
              <a:buNone/>
              <a:defRPr sz="1733" b="1"/>
            </a:lvl8pPr>
            <a:lvl9pPr marL="4062760" indent="0">
              <a:buNone/>
              <a:defRPr sz="1733" b="1"/>
            </a:lvl9pPr>
          </a:lstStyle>
          <a:p>
            <a:pPr lvl="0"/>
            <a:r>
              <a:rPr lang="en-US"/>
              <a:t>Edit Master text styles</a:t>
            </a:r>
          </a:p>
        </p:txBody>
      </p:sp>
      <p:sp>
        <p:nvSpPr>
          <p:cNvPr id="4" name="Content Placeholder 3"/>
          <p:cNvSpPr>
            <a:spLocks noGrp="1"/>
          </p:cNvSpPr>
          <p:nvPr>
            <p:ph sz="half" idx="2"/>
          </p:nvPr>
        </p:nvSpPr>
        <p:spPr>
          <a:xfrm>
            <a:off x="609600" y="2174876"/>
            <a:ext cx="5386917" cy="39512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267" smtClean="0">
                <a:solidFill>
                  <a:schemeClr val="tx1"/>
                </a:solidFill>
                <a:latin typeface="+mn-lt"/>
                <a:ea typeface="+mn-ea"/>
                <a:cs typeface="+mn-cs"/>
              </a:defRPr>
            </a:lvl2pPr>
            <a:lvl3pPr algn="l" rtl="0" eaLnBrk="0" fontAlgn="base" hangingPunct="0">
              <a:spcAft>
                <a:spcPct val="0"/>
              </a:spcAft>
              <a:defRPr lang="en-US" sz="2267" smtClean="0">
                <a:solidFill>
                  <a:schemeClr val="tx1"/>
                </a:solidFill>
                <a:latin typeface="+mn-lt"/>
                <a:ea typeface="+mn-ea"/>
                <a:cs typeface="+mn-cs"/>
              </a:defRPr>
            </a:lvl3pPr>
            <a:lvl4pPr algn="l" rtl="0" eaLnBrk="0" fontAlgn="base" hangingPunct="0">
              <a:spcAft>
                <a:spcPct val="0"/>
              </a:spcAft>
              <a:defRPr lang="en-US" sz="2267"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1733"/>
            </a:lvl6pPr>
            <a:lvl7pPr>
              <a:defRPr sz="1733"/>
            </a:lvl7pPr>
            <a:lvl8pPr>
              <a:defRPr sz="1733"/>
            </a:lvl8pPr>
            <a:lvl9pPr>
              <a:defRPr sz="17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3"/>
          </a:xfrm>
        </p:spPr>
        <p:txBody>
          <a:bodyPr anchor="b"/>
          <a:lstStyle>
            <a:lvl1pPr marL="0" indent="0">
              <a:buNone/>
              <a:defRPr sz="2667" b="1"/>
            </a:lvl1pPr>
            <a:lvl2pPr marL="507847" indent="0">
              <a:buNone/>
              <a:defRPr sz="2267" b="1"/>
            </a:lvl2pPr>
            <a:lvl3pPr marL="1015695" indent="0">
              <a:buNone/>
              <a:defRPr sz="2000" b="1"/>
            </a:lvl3pPr>
            <a:lvl4pPr marL="1523539" indent="0">
              <a:buNone/>
              <a:defRPr sz="1733" b="1"/>
            </a:lvl4pPr>
            <a:lvl5pPr marL="2031380" indent="0">
              <a:buNone/>
              <a:defRPr sz="1733" b="1"/>
            </a:lvl5pPr>
            <a:lvl6pPr marL="2539226" indent="0">
              <a:buNone/>
              <a:defRPr sz="1733" b="1"/>
            </a:lvl6pPr>
            <a:lvl7pPr marL="3047073" indent="0">
              <a:buNone/>
              <a:defRPr sz="1733" b="1"/>
            </a:lvl7pPr>
            <a:lvl8pPr marL="3554915" indent="0">
              <a:buNone/>
              <a:defRPr sz="1733" b="1"/>
            </a:lvl8pPr>
            <a:lvl9pPr marL="4062760" indent="0">
              <a:buNone/>
              <a:defRPr sz="1733" b="1"/>
            </a:lvl9pPr>
          </a:lstStyle>
          <a:p>
            <a:pPr lvl="0"/>
            <a:r>
              <a:rPr lang="en-US"/>
              <a:t>Edit Master text styles</a:t>
            </a:r>
          </a:p>
        </p:txBody>
      </p:sp>
      <p:sp>
        <p:nvSpPr>
          <p:cNvPr id="6" name="Content Placeholder 5"/>
          <p:cNvSpPr>
            <a:spLocks noGrp="1"/>
          </p:cNvSpPr>
          <p:nvPr>
            <p:ph sz="quarter" idx="4"/>
          </p:nvPr>
        </p:nvSpPr>
        <p:spPr>
          <a:xfrm>
            <a:off x="6193372" y="2174876"/>
            <a:ext cx="5389033" cy="39512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267" smtClean="0">
                <a:solidFill>
                  <a:schemeClr val="tx1"/>
                </a:solidFill>
                <a:latin typeface="+mn-lt"/>
                <a:ea typeface="+mn-ea"/>
                <a:cs typeface="+mn-cs"/>
              </a:defRPr>
            </a:lvl2pPr>
            <a:lvl3pPr algn="l" rtl="0" eaLnBrk="0" fontAlgn="base" hangingPunct="0">
              <a:spcAft>
                <a:spcPct val="0"/>
              </a:spcAft>
              <a:defRPr lang="en-US" sz="2267" smtClean="0">
                <a:solidFill>
                  <a:schemeClr val="tx1"/>
                </a:solidFill>
                <a:latin typeface="+mn-lt"/>
                <a:ea typeface="+mn-ea"/>
                <a:cs typeface="+mn-cs"/>
              </a:defRPr>
            </a:lvl3pPr>
            <a:lvl4pPr algn="l" rtl="0" eaLnBrk="0" fontAlgn="base" hangingPunct="0">
              <a:spcAft>
                <a:spcPct val="0"/>
              </a:spcAft>
              <a:defRPr lang="en-US" sz="2267" smtClean="0">
                <a:solidFill>
                  <a:schemeClr val="tx1"/>
                </a:solidFill>
                <a:latin typeface="+mn-lt"/>
                <a:ea typeface="+mn-ea"/>
                <a:cs typeface="+mn-cs"/>
              </a:defRPr>
            </a:lvl4pPr>
            <a:lvl5pPr algn="l" rtl="0" eaLnBrk="0" fontAlgn="base" hangingPunct="0">
              <a:spcAft>
                <a:spcPct val="0"/>
              </a:spcAft>
              <a:defRPr lang="en-US" sz="2267">
                <a:solidFill>
                  <a:schemeClr val="tx1"/>
                </a:solidFill>
                <a:latin typeface="+mn-lt"/>
                <a:ea typeface="+mn-ea"/>
                <a:cs typeface="+mn-cs"/>
              </a:defRPr>
            </a:lvl5pPr>
            <a:lvl6pPr>
              <a:defRPr sz="1733"/>
            </a:lvl6pPr>
            <a:lvl7pPr>
              <a:defRPr sz="1733"/>
            </a:lvl7pPr>
            <a:lvl8pPr>
              <a:defRPr sz="1733"/>
            </a:lvl8pPr>
            <a:lvl9pPr>
              <a:defRPr sz="173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49CF0576-96FE-4E0B-8532-ED9177C9C758}" type="slidenum">
              <a:rPr lang="en-US" smtClean="0"/>
              <a:t>‹#›</a:t>
            </a:fld>
            <a:endParaRPr lang="en-US"/>
          </a:p>
        </p:txBody>
      </p:sp>
      <p:pic>
        <p:nvPicPr>
          <p:cNvPr id="8" name="Picture 27" descr="ti_logo_powerpoint_1_line.png"/>
          <p:cNvPicPr>
            <a:picLocks noChangeAspect="1"/>
          </p:cNvPicPr>
          <p:nvPr/>
        </p:nvPicPr>
        <p:blipFill>
          <a:blip r:embed="rId2"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3531642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fld id="{49CF0576-96FE-4E0B-8532-ED9177C9C758}" type="slidenum">
              <a:rPr lang="en-US" smtClean="0"/>
              <a:t>‹#›</a:t>
            </a:fld>
            <a:endParaRPr lang="en-US"/>
          </a:p>
        </p:txBody>
      </p:sp>
      <p:pic>
        <p:nvPicPr>
          <p:cNvPr id="4" name="Picture 27" descr="ti_logo_powerpoint_1_line.png"/>
          <p:cNvPicPr>
            <a:picLocks noChangeAspect="1"/>
          </p:cNvPicPr>
          <p:nvPr/>
        </p:nvPicPr>
        <p:blipFill>
          <a:blip r:embed="rId2"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102867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1"/>
            <a:ext cx="4011084" cy="1162051"/>
          </a:xfrm>
        </p:spPr>
        <p:txBody>
          <a:bodyPr anchor="b"/>
          <a:lstStyle>
            <a:lvl1pPr algn="l">
              <a:defRPr sz="3600" b="1">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4766733" y="273052"/>
            <a:ext cx="6815667" cy="5853113"/>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2267" smtClean="0">
                <a:solidFill>
                  <a:schemeClr val="tx1"/>
                </a:solidFill>
                <a:latin typeface="+mn-lt"/>
                <a:ea typeface="+mn-ea"/>
                <a:cs typeface="+mn-cs"/>
              </a:defRPr>
            </a:lvl1pPr>
            <a:lvl2pPr algn="l" rtl="0" eaLnBrk="0" fontAlgn="base" hangingPunct="0">
              <a:spcAft>
                <a:spcPct val="0"/>
              </a:spcAft>
              <a:defRPr lang="en-US" sz="2000" smtClean="0">
                <a:solidFill>
                  <a:schemeClr val="tx1"/>
                </a:solidFill>
                <a:latin typeface="+mn-lt"/>
                <a:ea typeface="+mn-ea"/>
                <a:cs typeface="+mn-cs"/>
              </a:defRPr>
            </a:lvl2pPr>
            <a:lvl3pPr algn="l" rtl="0" eaLnBrk="0" fontAlgn="base" hangingPunct="0">
              <a:spcAft>
                <a:spcPct val="0"/>
              </a:spcAft>
              <a:defRPr lang="en-US" sz="2000" smtClean="0">
                <a:solidFill>
                  <a:schemeClr val="tx1"/>
                </a:solidFill>
                <a:latin typeface="+mn-lt"/>
                <a:ea typeface="+mn-ea"/>
                <a:cs typeface="+mn-cs"/>
              </a:defRPr>
            </a:lvl3pPr>
            <a:lvl4pPr algn="l" rtl="0" eaLnBrk="0" fontAlgn="base" hangingPunct="0">
              <a:spcAft>
                <a:spcPct val="0"/>
              </a:spcAft>
              <a:defRPr lang="en-US" sz="2000" smtClean="0">
                <a:solidFill>
                  <a:schemeClr val="tx1"/>
                </a:solidFill>
                <a:latin typeface="+mn-lt"/>
                <a:ea typeface="+mn-ea"/>
                <a:cs typeface="+mn-cs"/>
              </a:defRPr>
            </a:lvl4pPr>
            <a:lvl5pPr algn="l" rtl="0" eaLnBrk="0" fontAlgn="base" hangingPunct="0">
              <a:spcAft>
                <a:spcPct val="0"/>
              </a:spcAft>
              <a:defRPr lang="en-US" sz="2000">
                <a:solidFill>
                  <a:schemeClr val="tx1"/>
                </a:solidFill>
                <a:latin typeface="+mn-lt"/>
                <a:ea typeface="+mn-ea"/>
                <a:cs typeface="+mn-cs"/>
              </a:defRPr>
            </a:lvl5pPr>
            <a:lvl6pPr>
              <a:defRPr sz="2267"/>
            </a:lvl6pPr>
            <a:lvl7pPr>
              <a:defRPr sz="2267"/>
            </a:lvl7pPr>
            <a:lvl8pPr>
              <a:defRPr sz="2267"/>
            </a:lvl8pPr>
            <a:lvl9pPr>
              <a:defRPr sz="22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0"/>
            <a:ext cx="4011084" cy="4691064"/>
          </a:xfrm>
        </p:spPr>
        <p:txBody>
          <a:bodyPr/>
          <a:lstStyle>
            <a:lvl1pPr marL="0" indent="0">
              <a:buNone/>
              <a:defRPr sz="2267"/>
            </a:lvl1pPr>
            <a:lvl2pPr marL="507847" indent="0">
              <a:buNone/>
              <a:defRPr sz="1333"/>
            </a:lvl2pPr>
            <a:lvl3pPr marL="1015695" indent="0">
              <a:buNone/>
              <a:defRPr sz="1067"/>
            </a:lvl3pPr>
            <a:lvl4pPr marL="1523539" indent="0">
              <a:buNone/>
              <a:defRPr sz="933"/>
            </a:lvl4pPr>
            <a:lvl5pPr marL="2031380" indent="0">
              <a:buNone/>
              <a:defRPr sz="933"/>
            </a:lvl5pPr>
            <a:lvl6pPr marL="2539226" indent="0">
              <a:buNone/>
              <a:defRPr sz="933"/>
            </a:lvl6pPr>
            <a:lvl7pPr marL="3047073" indent="0">
              <a:buNone/>
              <a:defRPr sz="933"/>
            </a:lvl7pPr>
            <a:lvl8pPr marL="3554915" indent="0">
              <a:buNone/>
              <a:defRPr sz="933"/>
            </a:lvl8pPr>
            <a:lvl9pPr marL="4062760" indent="0">
              <a:buNone/>
              <a:defRPr sz="933"/>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fld id="{49CF0576-96FE-4E0B-8532-ED9177C9C758}" type="slidenum">
              <a:rPr lang="en-US" smtClean="0"/>
              <a:t>‹#›</a:t>
            </a:fld>
            <a:endParaRPr lang="en-US"/>
          </a:p>
        </p:txBody>
      </p:sp>
      <p:pic>
        <p:nvPicPr>
          <p:cNvPr id="6" name="Picture 27" descr="ti_logo_powerpoint_1_line.png"/>
          <p:cNvPicPr>
            <a:picLocks noChangeAspect="1"/>
          </p:cNvPicPr>
          <p:nvPr/>
        </p:nvPicPr>
        <p:blipFill>
          <a:blip r:embed="rId2" cstate="print"/>
          <a:srcRect/>
          <a:stretch>
            <a:fillRect/>
          </a:stretch>
        </p:blipFill>
        <p:spPr bwMode="auto">
          <a:xfrm>
            <a:off x="9772483" y="6376352"/>
            <a:ext cx="2083152" cy="257528"/>
          </a:xfrm>
          <a:prstGeom prst="rect">
            <a:avLst/>
          </a:prstGeom>
          <a:noFill/>
          <a:ln w="9525">
            <a:noFill/>
            <a:miter lim="800000"/>
            <a:headEnd/>
            <a:tailEnd/>
          </a:ln>
        </p:spPr>
      </p:pic>
    </p:spTree>
    <p:extLst>
      <p:ext uri="{BB962C8B-B14F-4D97-AF65-F5344CB8AC3E}">
        <p14:creationId xmlns:p14="http://schemas.microsoft.com/office/powerpoint/2010/main" val="316419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9033" y="142885"/>
            <a:ext cx="11277600" cy="814388"/>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444505" y="1058866"/>
            <a:ext cx="11290300" cy="4935537"/>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30" name="Rectangle 6"/>
          <p:cNvSpPr>
            <a:spLocks noGrp="1" noChangeArrowheads="1"/>
          </p:cNvSpPr>
          <p:nvPr>
            <p:ph type="sldNum" sz="quarter" idx="4"/>
          </p:nvPr>
        </p:nvSpPr>
        <p:spPr bwMode="auto">
          <a:xfrm>
            <a:off x="8890004" y="5923723"/>
            <a:ext cx="2844800" cy="206376"/>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933"/>
            </a:lvl1pPr>
          </a:lstStyle>
          <a:p>
            <a:fld id="{49CF0576-96FE-4E0B-8532-ED9177C9C758}" type="slidenum">
              <a:rPr lang="en-US" smtClean="0"/>
              <a:t>‹#›</a:t>
            </a:fld>
            <a:endParaRPr lang="en-US"/>
          </a:p>
        </p:txBody>
      </p:sp>
      <p:cxnSp>
        <p:nvCxnSpPr>
          <p:cNvPr id="3" name="Straight Connector 2">
            <a:extLst>
              <a:ext uri="{FF2B5EF4-FFF2-40B4-BE49-F238E27FC236}">
                <a16:creationId xmlns:a16="http://schemas.microsoft.com/office/drawing/2014/main" id="{92663C74-62AB-B64B-BCBB-0866ABE6E2D3}"/>
              </a:ext>
            </a:extLst>
          </p:cNvPr>
          <p:cNvCxnSpPr>
            <a:cxnSpLocks/>
          </p:cNvCxnSpPr>
          <p:nvPr/>
        </p:nvCxnSpPr>
        <p:spPr>
          <a:xfrm>
            <a:off x="0" y="6209263"/>
            <a:ext cx="1190519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 Box 31">
            <a:extLst>
              <a:ext uri="{FF2B5EF4-FFF2-40B4-BE49-F238E27FC236}">
                <a16:creationId xmlns:a16="http://schemas.microsoft.com/office/drawing/2014/main" id="{BBEA79FD-0CFB-464E-959F-0C18C604804A}"/>
              </a:ext>
            </a:extLst>
          </p:cNvPr>
          <p:cNvSpPr txBox="1">
            <a:spLocks noChangeArrowheads="1"/>
          </p:cNvSpPr>
          <p:nvPr/>
        </p:nvSpPr>
        <p:spPr bwMode="auto">
          <a:xfrm>
            <a:off x="445351" y="6195581"/>
            <a:ext cx="2815167" cy="246125"/>
          </a:xfrm>
          <a:prstGeom prst="rect">
            <a:avLst/>
          </a:prstGeom>
          <a:noFill/>
          <a:ln w="9525">
            <a:noFill/>
            <a:miter lim="800000"/>
            <a:headEnd/>
            <a:tailEnd/>
          </a:ln>
          <a:effectLst/>
        </p:spPr>
        <p:txBody>
          <a:bodyPr lIns="101572" tIns="50784" rIns="101572" bIns="50784">
            <a:spAutoFit/>
          </a:bodyPr>
          <a:lstStyle/>
          <a:p>
            <a:pPr>
              <a:spcBef>
                <a:spcPct val="50000"/>
              </a:spcBef>
              <a:defRPr/>
            </a:pPr>
            <a:r>
              <a:rPr lang="en-US" sz="933" dirty="0">
                <a:cs typeface="+mn-cs"/>
              </a:rPr>
              <a:t>TI Confidential – NDA Restrictions</a:t>
            </a:r>
          </a:p>
        </p:txBody>
      </p:sp>
    </p:spTree>
    <p:extLst>
      <p:ext uri="{BB962C8B-B14F-4D97-AF65-F5344CB8AC3E}">
        <p14:creationId xmlns:p14="http://schemas.microsoft.com/office/powerpoint/2010/main" val="3872688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rtl="0" eaLnBrk="1" fontAlgn="base" hangingPunct="1">
        <a:lnSpc>
          <a:spcPct val="85000"/>
        </a:lnSpc>
        <a:spcBef>
          <a:spcPct val="0"/>
        </a:spcBef>
        <a:spcAft>
          <a:spcPct val="0"/>
        </a:spcAft>
        <a:defRPr sz="3600" b="1">
          <a:solidFill>
            <a:schemeClr val="tx2"/>
          </a:solidFill>
          <a:latin typeface="+mj-lt"/>
          <a:ea typeface="+mj-ea"/>
          <a:cs typeface="+mj-cs"/>
        </a:defRPr>
      </a:lvl1pPr>
      <a:lvl2pPr algn="l" rtl="0" eaLnBrk="1" fontAlgn="base" hangingPunct="1">
        <a:lnSpc>
          <a:spcPct val="85000"/>
        </a:lnSpc>
        <a:spcBef>
          <a:spcPct val="0"/>
        </a:spcBef>
        <a:spcAft>
          <a:spcPct val="0"/>
        </a:spcAft>
        <a:defRPr sz="3600" b="1">
          <a:solidFill>
            <a:schemeClr val="tx2"/>
          </a:solidFill>
          <a:latin typeface="Arial" charset="0"/>
        </a:defRPr>
      </a:lvl2pPr>
      <a:lvl3pPr algn="l" rtl="0" eaLnBrk="1" fontAlgn="base" hangingPunct="1">
        <a:lnSpc>
          <a:spcPct val="85000"/>
        </a:lnSpc>
        <a:spcBef>
          <a:spcPct val="0"/>
        </a:spcBef>
        <a:spcAft>
          <a:spcPct val="0"/>
        </a:spcAft>
        <a:defRPr sz="3600" b="1">
          <a:solidFill>
            <a:schemeClr val="tx2"/>
          </a:solidFill>
          <a:latin typeface="Arial" charset="0"/>
        </a:defRPr>
      </a:lvl3pPr>
      <a:lvl4pPr algn="l" rtl="0" eaLnBrk="1" fontAlgn="base" hangingPunct="1">
        <a:lnSpc>
          <a:spcPct val="85000"/>
        </a:lnSpc>
        <a:spcBef>
          <a:spcPct val="0"/>
        </a:spcBef>
        <a:spcAft>
          <a:spcPct val="0"/>
        </a:spcAft>
        <a:defRPr sz="3600" b="1">
          <a:solidFill>
            <a:schemeClr val="tx2"/>
          </a:solidFill>
          <a:latin typeface="Arial" charset="0"/>
        </a:defRPr>
      </a:lvl4pPr>
      <a:lvl5pPr algn="l" rtl="0" eaLnBrk="1" fontAlgn="base" hangingPunct="1">
        <a:lnSpc>
          <a:spcPct val="85000"/>
        </a:lnSpc>
        <a:spcBef>
          <a:spcPct val="0"/>
        </a:spcBef>
        <a:spcAft>
          <a:spcPct val="0"/>
        </a:spcAft>
        <a:defRPr sz="3600" b="1">
          <a:solidFill>
            <a:schemeClr val="tx2"/>
          </a:solidFill>
          <a:latin typeface="Arial" charset="0"/>
        </a:defRPr>
      </a:lvl5pPr>
      <a:lvl6pPr marL="507847" algn="l" rtl="0" eaLnBrk="1" fontAlgn="base" hangingPunct="1">
        <a:lnSpc>
          <a:spcPct val="85000"/>
        </a:lnSpc>
        <a:spcBef>
          <a:spcPct val="0"/>
        </a:spcBef>
        <a:spcAft>
          <a:spcPct val="0"/>
        </a:spcAft>
        <a:defRPr sz="3600" b="1">
          <a:solidFill>
            <a:srgbClr val="FF0000"/>
          </a:solidFill>
          <a:latin typeface="Arial" charset="0"/>
        </a:defRPr>
      </a:lvl6pPr>
      <a:lvl7pPr marL="1015695" algn="l" rtl="0" eaLnBrk="1" fontAlgn="base" hangingPunct="1">
        <a:lnSpc>
          <a:spcPct val="85000"/>
        </a:lnSpc>
        <a:spcBef>
          <a:spcPct val="0"/>
        </a:spcBef>
        <a:spcAft>
          <a:spcPct val="0"/>
        </a:spcAft>
        <a:defRPr sz="3600" b="1">
          <a:solidFill>
            <a:srgbClr val="FF0000"/>
          </a:solidFill>
          <a:latin typeface="Arial" charset="0"/>
        </a:defRPr>
      </a:lvl7pPr>
      <a:lvl8pPr marL="1523539" algn="l" rtl="0" eaLnBrk="1" fontAlgn="base" hangingPunct="1">
        <a:lnSpc>
          <a:spcPct val="85000"/>
        </a:lnSpc>
        <a:spcBef>
          <a:spcPct val="0"/>
        </a:spcBef>
        <a:spcAft>
          <a:spcPct val="0"/>
        </a:spcAft>
        <a:defRPr sz="3600" b="1">
          <a:solidFill>
            <a:srgbClr val="FF0000"/>
          </a:solidFill>
          <a:latin typeface="Arial" charset="0"/>
        </a:defRPr>
      </a:lvl8pPr>
      <a:lvl9pPr marL="2031380" algn="l" rtl="0" eaLnBrk="1" fontAlgn="base" hangingPunct="1">
        <a:lnSpc>
          <a:spcPct val="85000"/>
        </a:lnSpc>
        <a:spcBef>
          <a:spcPct val="0"/>
        </a:spcBef>
        <a:spcAft>
          <a:spcPct val="0"/>
        </a:spcAft>
        <a:defRPr sz="3600" b="1">
          <a:solidFill>
            <a:srgbClr val="FF0000"/>
          </a:solidFill>
          <a:latin typeface="Arial" charset="0"/>
        </a:defRPr>
      </a:lvl9pPr>
    </p:titleStyle>
    <p:bodyStyle>
      <a:lvl1pPr marL="252159" indent="-252159" algn="l" rtl="0" eaLnBrk="1" fontAlgn="base" hangingPunct="1">
        <a:spcBef>
          <a:spcPts val="889"/>
        </a:spcBef>
        <a:spcAft>
          <a:spcPct val="0"/>
        </a:spcAft>
        <a:buChar char="•"/>
        <a:defRPr sz="2400">
          <a:solidFill>
            <a:schemeClr val="tx1"/>
          </a:solidFill>
          <a:latin typeface="+mn-lt"/>
          <a:ea typeface="+mn-ea"/>
          <a:cs typeface="+mn-cs"/>
        </a:defRPr>
      </a:lvl1pPr>
      <a:lvl2pPr marL="638335" indent="-259215" algn="l" rtl="0" eaLnBrk="1" fontAlgn="base" hangingPunct="1">
        <a:spcBef>
          <a:spcPct val="20000"/>
        </a:spcBef>
        <a:spcAft>
          <a:spcPct val="0"/>
        </a:spcAft>
        <a:buChar char="–"/>
        <a:defRPr sz="2133">
          <a:solidFill>
            <a:schemeClr val="tx1"/>
          </a:solidFill>
          <a:latin typeface="+mn-lt"/>
        </a:defRPr>
      </a:lvl2pPr>
      <a:lvl3pPr marL="948683" indent="-183393" algn="l" rtl="0" eaLnBrk="1" fontAlgn="base" hangingPunct="1">
        <a:spcBef>
          <a:spcPct val="15000"/>
        </a:spcBef>
        <a:spcAft>
          <a:spcPct val="0"/>
        </a:spcAft>
        <a:buChar char="•"/>
        <a:defRPr sz="2133">
          <a:solidFill>
            <a:schemeClr val="tx1"/>
          </a:solidFill>
          <a:latin typeface="+mn-lt"/>
        </a:defRPr>
      </a:lvl3pPr>
      <a:lvl4pPr marL="1334857" indent="-259215" algn="l" rtl="0" eaLnBrk="1" fontAlgn="base" hangingPunct="1">
        <a:spcBef>
          <a:spcPct val="5000"/>
        </a:spcBef>
        <a:spcAft>
          <a:spcPct val="0"/>
        </a:spcAft>
        <a:buChar char="–"/>
        <a:defRPr sz="2133">
          <a:solidFill>
            <a:schemeClr val="tx1"/>
          </a:solidFill>
          <a:latin typeface="+mn-lt"/>
        </a:defRPr>
      </a:lvl4pPr>
      <a:lvl5pPr marL="1654020" indent="-192213" algn="l" rtl="0" eaLnBrk="1" fontAlgn="base" hangingPunct="1">
        <a:spcBef>
          <a:spcPct val="0"/>
        </a:spcBef>
        <a:spcAft>
          <a:spcPct val="0"/>
        </a:spcAft>
        <a:buChar char="»"/>
        <a:defRPr sz="2133">
          <a:solidFill>
            <a:schemeClr val="tx1"/>
          </a:solidFill>
          <a:latin typeface="+mn-lt"/>
        </a:defRPr>
      </a:lvl5pPr>
      <a:lvl6pPr marL="2161867" indent="-192213" algn="l" rtl="0" eaLnBrk="1" fontAlgn="base" hangingPunct="1">
        <a:spcBef>
          <a:spcPct val="0"/>
        </a:spcBef>
        <a:spcAft>
          <a:spcPct val="0"/>
        </a:spcAft>
        <a:buChar char="»"/>
        <a:defRPr sz="1733">
          <a:solidFill>
            <a:schemeClr val="tx1"/>
          </a:solidFill>
          <a:latin typeface="+mn-lt"/>
        </a:defRPr>
      </a:lvl6pPr>
      <a:lvl7pPr marL="2669715" indent="-192213" algn="l" rtl="0" eaLnBrk="1" fontAlgn="base" hangingPunct="1">
        <a:spcBef>
          <a:spcPct val="0"/>
        </a:spcBef>
        <a:spcAft>
          <a:spcPct val="0"/>
        </a:spcAft>
        <a:buChar char="»"/>
        <a:defRPr sz="1733">
          <a:solidFill>
            <a:schemeClr val="tx1"/>
          </a:solidFill>
          <a:latin typeface="+mn-lt"/>
        </a:defRPr>
      </a:lvl7pPr>
      <a:lvl8pPr marL="3177561" indent="-192213" algn="l" rtl="0" eaLnBrk="1" fontAlgn="base" hangingPunct="1">
        <a:spcBef>
          <a:spcPct val="0"/>
        </a:spcBef>
        <a:spcAft>
          <a:spcPct val="0"/>
        </a:spcAft>
        <a:buChar char="»"/>
        <a:defRPr sz="1733">
          <a:solidFill>
            <a:schemeClr val="tx1"/>
          </a:solidFill>
          <a:latin typeface="+mn-lt"/>
        </a:defRPr>
      </a:lvl8pPr>
      <a:lvl9pPr marL="3685407" indent="-192213" algn="l" rtl="0" eaLnBrk="1" fontAlgn="base" hangingPunct="1">
        <a:spcBef>
          <a:spcPct val="0"/>
        </a:spcBef>
        <a:spcAft>
          <a:spcPct val="0"/>
        </a:spcAft>
        <a:buChar char="»"/>
        <a:defRPr sz="1733">
          <a:solidFill>
            <a:schemeClr val="tx1"/>
          </a:solidFill>
          <a:latin typeface="+mn-lt"/>
        </a:defRPr>
      </a:lvl9pPr>
    </p:bodyStyle>
    <p:otherStyle>
      <a:defPPr>
        <a:defRPr lang="en-US"/>
      </a:defPPr>
      <a:lvl1pPr marL="0" algn="l" defTabSz="1015695" rtl="0" eaLnBrk="1" latinLnBrk="0" hangingPunct="1">
        <a:defRPr sz="2000" kern="1200">
          <a:solidFill>
            <a:schemeClr val="tx1"/>
          </a:solidFill>
          <a:latin typeface="+mn-lt"/>
          <a:ea typeface="+mn-ea"/>
          <a:cs typeface="+mn-cs"/>
        </a:defRPr>
      </a:lvl1pPr>
      <a:lvl2pPr marL="507847" algn="l" defTabSz="1015695" rtl="0" eaLnBrk="1" latinLnBrk="0" hangingPunct="1">
        <a:defRPr sz="2000" kern="1200">
          <a:solidFill>
            <a:schemeClr val="tx1"/>
          </a:solidFill>
          <a:latin typeface="+mn-lt"/>
          <a:ea typeface="+mn-ea"/>
          <a:cs typeface="+mn-cs"/>
        </a:defRPr>
      </a:lvl2pPr>
      <a:lvl3pPr marL="1015695" algn="l" defTabSz="1015695" rtl="0" eaLnBrk="1" latinLnBrk="0" hangingPunct="1">
        <a:defRPr sz="2000" kern="1200">
          <a:solidFill>
            <a:schemeClr val="tx1"/>
          </a:solidFill>
          <a:latin typeface="+mn-lt"/>
          <a:ea typeface="+mn-ea"/>
          <a:cs typeface="+mn-cs"/>
        </a:defRPr>
      </a:lvl3pPr>
      <a:lvl4pPr marL="1523539" algn="l" defTabSz="1015695" rtl="0" eaLnBrk="1" latinLnBrk="0" hangingPunct="1">
        <a:defRPr sz="2000" kern="1200">
          <a:solidFill>
            <a:schemeClr val="tx1"/>
          </a:solidFill>
          <a:latin typeface="+mn-lt"/>
          <a:ea typeface="+mn-ea"/>
          <a:cs typeface="+mn-cs"/>
        </a:defRPr>
      </a:lvl4pPr>
      <a:lvl5pPr marL="2031380" algn="l" defTabSz="1015695" rtl="0" eaLnBrk="1" latinLnBrk="0" hangingPunct="1">
        <a:defRPr sz="2000" kern="1200">
          <a:solidFill>
            <a:schemeClr val="tx1"/>
          </a:solidFill>
          <a:latin typeface="+mn-lt"/>
          <a:ea typeface="+mn-ea"/>
          <a:cs typeface="+mn-cs"/>
        </a:defRPr>
      </a:lvl5pPr>
      <a:lvl6pPr marL="2539226" algn="l" defTabSz="1015695" rtl="0" eaLnBrk="1" latinLnBrk="0" hangingPunct="1">
        <a:defRPr sz="2000" kern="1200">
          <a:solidFill>
            <a:schemeClr val="tx1"/>
          </a:solidFill>
          <a:latin typeface="+mn-lt"/>
          <a:ea typeface="+mn-ea"/>
          <a:cs typeface="+mn-cs"/>
        </a:defRPr>
      </a:lvl6pPr>
      <a:lvl7pPr marL="3047073" algn="l" defTabSz="1015695" rtl="0" eaLnBrk="1" latinLnBrk="0" hangingPunct="1">
        <a:defRPr sz="2000" kern="1200">
          <a:solidFill>
            <a:schemeClr val="tx1"/>
          </a:solidFill>
          <a:latin typeface="+mn-lt"/>
          <a:ea typeface="+mn-ea"/>
          <a:cs typeface="+mn-cs"/>
        </a:defRPr>
      </a:lvl7pPr>
      <a:lvl8pPr marL="3554915" algn="l" defTabSz="1015695" rtl="0" eaLnBrk="1" latinLnBrk="0" hangingPunct="1">
        <a:defRPr sz="2000" kern="1200">
          <a:solidFill>
            <a:schemeClr val="tx1"/>
          </a:solidFill>
          <a:latin typeface="+mn-lt"/>
          <a:ea typeface="+mn-ea"/>
          <a:cs typeface="+mn-cs"/>
        </a:defRPr>
      </a:lvl8pPr>
      <a:lvl9pPr marL="4062760" algn="l" defTabSz="101569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3F7FC-5684-449D-AC16-638798341C7E}"/>
              </a:ext>
            </a:extLst>
          </p:cNvPr>
          <p:cNvSpPr>
            <a:spLocks noGrp="1"/>
          </p:cNvSpPr>
          <p:nvPr>
            <p:ph type="ctrTitle"/>
          </p:nvPr>
        </p:nvSpPr>
        <p:spPr/>
        <p:txBody>
          <a:bodyPr>
            <a:normAutofit/>
          </a:bodyPr>
          <a:lstStyle/>
          <a:p>
            <a:r>
              <a:rPr lang="en-US" sz="4800" dirty="0"/>
              <a:t>ADS52J91</a:t>
            </a:r>
            <a:br>
              <a:rPr lang="en-US" sz="4800" dirty="0"/>
            </a:br>
            <a:r>
              <a:rPr lang="en-US" sz="4800" dirty="0"/>
              <a:t>TSW14J56 to TSW14J50 transition</a:t>
            </a:r>
          </a:p>
        </p:txBody>
      </p:sp>
      <p:sp>
        <p:nvSpPr>
          <p:cNvPr id="3" name="Subtitle 2">
            <a:extLst>
              <a:ext uri="{FF2B5EF4-FFF2-40B4-BE49-F238E27FC236}">
                <a16:creationId xmlns:a16="http://schemas.microsoft.com/office/drawing/2014/main" id="{304EE4EA-F629-4004-B8CC-B8D3724F86D6}"/>
              </a:ext>
            </a:extLst>
          </p:cNvPr>
          <p:cNvSpPr>
            <a:spLocks noGrp="1"/>
          </p:cNvSpPr>
          <p:nvPr>
            <p:ph type="subTitle" idx="1"/>
          </p:nvPr>
        </p:nvSpPr>
        <p:spPr/>
        <p:txBody>
          <a:bodyPr/>
          <a:lstStyle/>
          <a:p>
            <a:r>
              <a:rPr lang="en-US" dirty="0"/>
              <a:t>Texas Instruments</a:t>
            </a:r>
          </a:p>
          <a:p>
            <a:r>
              <a:rPr lang="en-US" dirty="0"/>
              <a:t>Feb 2023</a:t>
            </a:r>
          </a:p>
        </p:txBody>
      </p:sp>
    </p:spTree>
    <p:extLst>
      <p:ext uri="{BB962C8B-B14F-4D97-AF65-F5344CB8AC3E}">
        <p14:creationId xmlns:p14="http://schemas.microsoft.com/office/powerpoint/2010/main" val="608265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951-0D16-451A-B919-747E302739B1}"/>
              </a:ext>
            </a:extLst>
          </p:cNvPr>
          <p:cNvSpPr>
            <a:spLocks noGrp="1"/>
          </p:cNvSpPr>
          <p:nvPr>
            <p:ph type="title"/>
          </p:nvPr>
        </p:nvSpPr>
        <p:spPr/>
        <p:txBody>
          <a:bodyPr/>
          <a:lstStyle/>
          <a:p>
            <a:r>
              <a:rPr lang="en-US" dirty="0"/>
              <a:t>Software setup</a:t>
            </a:r>
          </a:p>
        </p:txBody>
      </p:sp>
      <p:sp>
        <p:nvSpPr>
          <p:cNvPr id="3" name="Content Placeholder 2">
            <a:extLst>
              <a:ext uri="{FF2B5EF4-FFF2-40B4-BE49-F238E27FC236}">
                <a16:creationId xmlns:a16="http://schemas.microsoft.com/office/drawing/2014/main" id="{4CCA917D-C101-4BCB-A69D-3258E0495B8D}"/>
              </a:ext>
            </a:extLst>
          </p:cNvPr>
          <p:cNvSpPr>
            <a:spLocks noGrp="1"/>
          </p:cNvSpPr>
          <p:nvPr>
            <p:ph idx="1"/>
          </p:nvPr>
        </p:nvSpPr>
        <p:spPr/>
        <p:txBody>
          <a:bodyPr/>
          <a:lstStyle/>
          <a:p>
            <a:r>
              <a:rPr lang="en-US" sz="2067" dirty="0"/>
              <a:t>Click ‘Capture’ button and then you must see a ramp waveform for JESD 4ADC/CH mode</a:t>
            </a:r>
          </a:p>
        </p:txBody>
      </p:sp>
      <p:pic>
        <p:nvPicPr>
          <p:cNvPr id="6" name="Picture 5">
            <a:extLst>
              <a:ext uri="{FF2B5EF4-FFF2-40B4-BE49-F238E27FC236}">
                <a16:creationId xmlns:a16="http://schemas.microsoft.com/office/drawing/2014/main" id="{F07D653F-BAF2-47E0-A80B-351E9F9442E3}"/>
              </a:ext>
            </a:extLst>
          </p:cNvPr>
          <p:cNvPicPr>
            <a:picLocks noChangeAspect="1"/>
          </p:cNvPicPr>
          <p:nvPr/>
        </p:nvPicPr>
        <p:blipFill>
          <a:blip r:embed="rId2"/>
          <a:stretch>
            <a:fillRect/>
          </a:stretch>
        </p:blipFill>
        <p:spPr>
          <a:xfrm>
            <a:off x="2390523" y="1592471"/>
            <a:ext cx="7410954" cy="4665215"/>
          </a:xfrm>
          <a:prstGeom prst="rect">
            <a:avLst/>
          </a:prstGeom>
        </p:spPr>
      </p:pic>
    </p:spTree>
    <p:extLst>
      <p:ext uri="{BB962C8B-B14F-4D97-AF65-F5344CB8AC3E}">
        <p14:creationId xmlns:p14="http://schemas.microsoft.com/office/powerpoint/2010/main" val="3017019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951-0D16-451A-B919-747E302739B1}"/>
              </a:ext>
            </a:extLst>
          </p:cNvPr>
          <p:cNvSpPr>
            <a:spLocks noGrp="1"/>
          </p:cNvSpPr>
          <p:nvPr>
            <p:ph type="title"/>
          </p:nvPr>
        </p:nvSpPr>
        <p:spPr/>
        <p:txBody>
          <a:bodyPr/>
          <a:lstStyle/>
          <a:p>
            <a:r>
              <a:rPr lang="en-US" dirty="0"/>
              <a:t>Software setup (Mode for SEL testing)</a:t>
            </a:r>
          </a:p>
        </p:txBody>
      </p:sp>
      <p:sp>
        <p:nvSpPr>
          <p:cNvPr id="3" name="Content Placeholder 2">
            <a:extLst>
              <a:ext uri="{FF2B5EF4-FFF2-40B4-BE49-F238E27FC236}">
                <a16:creationId xmlns:a16="http://schemas.microsoft.com/office/drawing/2014/main" id="{4CCA917D-C101-4BCB-A69D-3258E0495B8D}"/>
              </a:ext>
            </a:extLst>
          </p:cNvPr>
          <p:cNvSpPr>
            <a:spLocks noGrp="1"/>
          </p:cNvSpPr>
          <p:nvPr>
            <p:ph idx="1"/>
          </p:nvPr>
        </p:nvSpPr>
        <p:spPr/>
        <p:txBody>
          <a:bodyPr/>
          <a:lstStyle/>
          <a:p>
            <a:r>
              <a:rPr lang="en-US" sz="1600" dirty="0"/>
              <a:t>Click DUT_RESET </a:t>
            </a:r>
            <a:r>
              <a:rPr lang="en-US" sz="1600" dirty="0">
                <a:sym typeface="Wingdings" panose="05000000000000000000" pitchFamily="2" charset="2"/>
              </a:rPr>
              <a:t> then click Initialize Device</a:t>
            </a:r>
          </a:p>
          <a:p>
            <a:r>
              <a:rPr lang="en-US" sz="1600" dirty="0">
                <a:sym typeface="Wingdings" panose="05000000000000000000" pitchFamily="2" charset="2"/>
              </a:rPr>
              <a:t>Then load the config “C:\Program Files (x86)\Texas Instruments\ADS52J91 EVM\Config Files\ADS52J91\ADS52J91vA\Scripts\Quick Start\JESD\TSW14J50\LMK_CDM_MODE\16CH_MODE\ADS52J91_16ch_SINE_8L_16x_12b_GBLCLKDIV1_FSDIV2_SYSREFDIV20_20x.cfg” file by clicking the circled Folder tab </a:t>
            </a:r>
          </a:p>
          <a:p>
            <a:r>
              <a:rPr lang="en-US" sz="1600" dirty="0">
                <a:sym typeface="Wingdings" panose="05000000000000000000" pitchFamily="2" charset="2"/>
              </a:rPr>
              <a:t>Set </a:t>
            </a:r>
            <a:r>
              <a:rPr lang="en-US" sz="1600" i="1" dirty="0">
                <a:sym typeface="Wingdings" panose="05000000000000000000" pitchFamily="2" charset="2"/>
              </a:rPr>
              <a:t>Ramp Pattern </a:t>
            </a:r>
            <a:r>
              <a:rPr lang="en-US" sz="1600" dirty="0">
                <a:sym typeface="Wingdings" panose="05000000000000000000" pitchFamily="2" charset="2"/>
              </a:rPr>
              <a:t>and </a:t>
            </a:r>
            <a:r>
              <a:rPr lang="en-US" sz="1600" dirty="0" err="1">
                <a:sym typeface="Wingdings" panose="05000000000000000000" pitchFamily="2" charset="2"/>
              </a:rPr>
              <a:t>fsamp</a:t>
            </a:r>
            <a:r>
              <a:rPr lang="en-US" sz="1600" dirty="0">
                <a:sym typeface="Wingdings" panose="05000000000000000000" pitchFamily="2" charset="2"/>
              </a:rPr>
              <a:t> = 100MHz</a:t>
            </a:r>
            <a:endParaRPr lang="en-US" sz="1600" dirty="0"/>
          </a:p>
          <a:p>
            <a:pPr lvl="1"/>
            <a:endParaRPr lang="en-US" sz="1600" dirty="0"/>
          </a:p>
        </p:txBody>
      </p:sp>
      <p:pic>
        <p:nvPicPr>
          <p:cNvPr id="4" name="Picture 3">
            <a:extLst>
              <a:ext uri="{FF2B5EF4-FFF2-40B4-BE49-F238E27FC236}">
                <a16:creationId xmlns:a16="http://schemas.microsoft.com/office/drawing/2014/main" id="{7ABF19AA-1FD3-4F38-A15B-890EE7DD39BA}"/>
              </a:ext>
            </a:extLst>
          </p:cNvPr>
          <p:cNvPicPr>
            <a:picLocks noChangeAspect="1"/>
          </p:cNvPicPr>
          <p:nvPr/>
        </p:nvPicPr>
        <p:blipFill>
          <a:blip r:embed="rId2"/>
          <a:stretch>
            <a:fillRect/>
          </a:stretch>
        </p:blipFill>
        <p:spPr>
          <a:xfrm>
            <a:off x="2766873" y="2840915"/>
            <a:ext cx="6658254" cy="3945223"/>
          </a:xfrm>
          <a:prstGeom prst="rect">
            <a:avLst/>
          </a:prstGeom>
        </p:spPr>
      </p:pic>
    </p:spTree>
    <p:extLst>
      <p:ext uri="{BB962C8B-B14F-4D97-AF65-F5344CB8AC3E}">
        <p14:creationId xmlns:p14="http://schemas.microsoft.com/office/powerpoint/2010/main" val="346573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951-0D16-451A-B919-747E302739B1}"/>
              </a:ext>
            </a:extLst>
          </p:cNvPr>
          <p:cNvSpPr>
            <a:spLocks noGrp="1"/>
          </p:cNvSpPr>
          <p:nvPr>
            <p:ph type="title"/>
          </p:nvPr>
        </p:nvSpPr>
        <p:spPr/>
        <p:txBody>
          <a:bodyPr/>
          <a:lstStyle/>
          <a:p>
            <a:r>
              <a:rPr lang="en-US" dirty="0"/>
              <a:t>Software setup</a:t>
            </a:r>
          </a:p>
        </p:txBody>
      </p:sp>
      <p:sp>
        <p:nvSpPr>
          <p:cNvPr id="3" name="Content Placeholder 2">
            <a:extLst>
              <a:ext uri="{FF2B5EF4-FFF2-40B4-BE49-F238E27FC236}">
                <a16:creationId xmlns:a16="http://schemas.microsoft.com/office/drawing/2014/main" id="{4CCA917D-C101-4BCB-A69D-3258E0495B8D}"/>
              </a:ext>
            </a:extLst>
          </p:cNvPr>
          <p:cNvSpPr>
            <a:spLocks noGrp="1"/>
          </p:cNvSpPr>
          <p:nvPr>
            <p:ph idx="1"/>
          </p:nvPr>
        </p:nvSpPr>
        <p:spPr/>
        <p:txBody>
          <a:bodyPr/>
          <a:lstStyle/>
          <a:p>
            <a:r>
              <a:rPr lang="en-US" sz="2067" dirty="0"/>
              <a:t>Click ‘Capture’ button and then you must see a ramp waveform for JESD 2ADC/CH mode</a:t>
            </a:r>
          </a:p>
        </p:txBody>
      </p:sp>
      <p:pic>
        <p:nvPicPr>
          <p:cNvPr id="4" name="Picture 3">
            <a:extLst>
              <a:ext uri="{FF2B5EF4-FFF2-40B4-BE49-F238E27FC236}">
                <a16:creationId xmlns:a16="http://schemas.microsoft.com/office/drawing/2014/main" id="{88A4E6FF-01DF-4EE2-8739-289BE05403EE}"/>
              </a:ext>
            </a:extLst>
          </p:cNvPr>
          <p:cNvPicPr>
            <a:picLocks noChangeAspect="1"/>
          </p:cNvPicPr>
          <p:nvPr/>
        </p:nvPicPr>
        <p:blipFill>
          <a:blip r:embed="rId2"/>
          <a:stretch>
            <a:fillRect/>
          </a:stretch>
        </p:blipFill>
        <p:spPr>
          <a:xfrm>
            <a:off x="2441359" y="1440184"/>
            <a:ext cx="7623323" cy="4787499"/>
          </a:xfrm>
          <a:prstGeom prst="rect">
            <a:avLst/>
          </a:prstGeom>
        </p:spPr>
      </p:pic>
    </p:spTree>
    <p:extLst>
      <p:ext uri="{BB962C8B-B14F-4D97-AF65-F5344CB8AC3E}">
        <p14:creationId xmlns:p14="http://schemas.microsoft.com/office/powerpoint/2010/main" val="5241154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A7A40-930A-44D7-A7DF-701880B9D7B8}"/>
              </a:ext>
            </a:extLst>
          </p:cNvPr>
          <p:cNvSpPr>
            <a:spLocks noGrp="1"/>
          </p:cNvSpPr>
          <p:nvPr>
            <p:ph type="title"/>
          </p:nvPr>
        </p:nvSpPr>
        <p:spPr/>
        <p:txBody>
          <a:bodyPr/>
          <a:lstStyle/>
          <a:p>
            <a:r>
              <a:rPr lang="en-US" dirty="0"/>
              <a:t>Comparison: TSW14J50 vs TSW14J56</a:t>
            </a:r>
          </a:p>
        </p:txBody>
      </p:sp>
      <p:graphicFrame>
        <p:nvGraphicFramePr>
          <p:cNvPr id="6" name="Table 5">
            <a:extLst>
              <a:ext uri="{FF2B5EF4-FFF2-40B4-BE49-F238E27FC236}">
                <a16:creationId xmlns:a16="http://schemas.microsoft.com/office/drawing/2014/main" id="{233850CB-CDB8-4D10-A91F-43BEB8E4CAEC}"/>
              </a:ext>
            </a:extLst>
          </p:cNvPr>
          <p:cNvGraphicFramePr>
            <a:graphicFrameLocks noGrp="1"/>
          </p:cNvGraphicFramePr>
          <p:nvPr>
            <p:extLst>
              <p:ext uri="{D42A27DB-BD31-4B8C-83A1-F6EECF244321}">
                <p14:modId xmlns:p14="http://schemas.microsoft.com/office/powerpoint/2010/main" val="3072788332"/>
              </p:ext>
            </p:extLst>
          </p:nvPr>
        </p:nvGraphicFramePr>
        <p:xfrm>
          <a:off x="1660211" y="1563727"/>
          <a:ext cx="8127999" cy="15849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81840284"/>
                    </a:ext>
                  </a:extLst>
                </a:gridCol>
                <a:gridCol w="2709333">
                  <a:extLst>
                    <a:ext uri="{9D8B030D-6E8A-4147-A177-3AD203B41FA5}">
                      <a16:colId xmlns:a16="http://schemas.microsoft.com/office/drawing/2014/main" val="3780940431"/>
                    </a:ext>
                  </a:extLst>
                </a:gridCol>
                <a:gridCol w="2709333">
                  <a:extLst>
                    <a:ext uri="{9D8B030D-6E8A-4147-A177-3AD203B41FA5}">
                      <a16:colId xmlns:a16="http://schemas.microsoft.com/office/drawing/2014/main" val="1769313407"/>
                    </a:ext>
                  </a:extLst>
                </a:gridCol>
              </a:tblGrid>
              <a:tr h="370840">
                <a:tc>
                  <a:txBody>
                    <a:bodyPr/>
                    <a:lstStyle/>
                    <a:p>
                      <a:pPr algn="ctr"/>
                      <a:r>
                        <a:rPr lang="en-US" dirty="0"/>
                        <a:t>Feature</a:t>
                      </a:r>
                    </a:p>
                  </a:txBody>
                  <a:tcPr/>
                </a:tc>
                <a:tc>
                  <a:txBody>
                    <a:bodyPr/>
                    <a:lstStyle/>
                    <a:p>
                      <a:pPr algn="ctr"/>
                      <a:r>
                        <a:rPr lang="en-US" dirty="0"/>
                        <a:t>TSW14J56</a:t>
                      </a:r>
                    </a:p>
                  </a:txBody>
                  <a:tcPr/>
                </a:tc>
                <a:tc>
                  <a:txBody>
                    <a:bodyPr/>
                    <a:lstStyle/>
                    <a:p>
                      <a:pPr algn="ctr"/>
                      <a:r>
                        <a:rPr lang="en-US" dirty="0"/>
                        <a:t>TSW14J50</a:t>
                      </a:r>
                    </a:p>
                  </a:txBody>
                  <a:tcPr/>
                </a:tc>
                <a:extLst>
                  <a:ext uri="{0D108BD9-81ED-4DB2-BD59-A6C34878D82A}">
                    <a16:rowId xmlns:a16="http://schemas.microsoft.com/office/drawing/2014/main" val="1388567480"/>
                  </a:ext>
                </a:extLst>
              </a:tr>
              <a:tr h="370840">
                <a:tc>
                  <a:txBody>
                    <a:bodyPr/>
                    <a:lstStyle/>
                    <a:p>
                      <a:pPr algn="ctr"/>
                      <a:r>
                        <a:rPr lang="en-US" dirty="0"/>
                        <a:t>JESD204B support</a:t>
                      </a:r>
                    </a:p>
                  </a:txBody>
                  <a:tcPr/>
                </a:tc>
                <a:tc>
                  <a:txBody>
                    <a:bodyPr/>
                    <a:lstStyle/>
                    <a:p>
                      <a:pPr algn="ctr"/>
                      <a:r>
                        <a:rPr lang="en-US" dirty="0"/>
                        <a:t>Subclass 0, 1, 2</a:t>
                      </a:r>
                    </a:p>
                  </a:txBody>
                  <a:tcPr/>
                </a:tc>
                <a:tc>
                  <a:txBody>
                    <a:bodyPr/>
                    <a:lstStyle/>
                    <a:p>
                      <a:pPr algn="ctr"/>
                      <a:r>
                        <a:rPr lang="en-US" dirty="0"/>
                        <a:t>Subclass 0, 1</a:t>
                      </a:r>
                    </a:p>
                  </a:txBody>
                  <a:tcPr/>
                </a:tc>
                <a:extLst>
                  <a:ext uri="{0D108BD9-81ED-4DB2-BD59-A6C34878D82A}">
                    <a16:rowId xmlns:a16="http://schemas.microsoft.com/office/drawing/2014/main" val="221276556"/>
                  </a:ext>
                </a:extLst>
              </a:tr>
              <a:tr h="370840">
                <a:tc>
                  <a:txBody>
                    <a:bodyPr/>
                    <a:lstStyle/>
                    <a:p>
                      <a:pPr algn="ctr"/>
                      <a:r>
                        <a:rPr lang="en-US" dirty="0"/>
                        <a:t>Max lane rate</a:t>
                      </a:r>
                    </a:p>
                  </a:txBody>
                  <a:tcPr/>
                </a:tc>
                <a:tc>
                  <a:txBody>
                    <a:bodyPr/>
                    <a:lstStyle/>
                    <a:p>
                      <a:pPr algn="ctr"/>
                      <a:r>
                        <a:rPr lang="en-US" dirty="0"/>
                        <a:t>12.5 Gbps</a:t>
                      </a:r>
                    </a:p>
                  </a:txBody>
                  <a:tcPr/>
                </a:tc>
                <a:tc>
                  <a:txBody>
                    <a:bodyPr/>
                    <a:lstStyle/>
                    <a:p>
                      <a:pPr algn="ctr"/>
                      <a:r>
                        <a:rPr lang="en-US" dirty="0"/>
                        <a:t>6.5 Gbps</a:t>
                      </a:r>
                    </a:p>
                  </a:txBody>
                  <a:tcPr/>
                </a:tc>
                <a:extLst>
                  <a:ext uri="{0D108BD9-81ED-4DB2-BD59-A6C34878D82A}">
                    <a16:rowId xmlns:a16="http://schemas.microsoft.com/office/drawing/2014/main" val="3703581787"/>
                  </a:ext>
                </a:extLst>
              </a:tr>
              <a:tr h="370840">
                <a:tc>
                  <a:txBody>
                    <a:bodyPr/>
                    <a:lstStyle/>
                    <a:p>
                      <a:pPr algn="ctr"/>
                      <a:r>
                        <a:rPr lang="en-US" dirty="0"/>
                        <a:t>Availability</a:t>
                      </a:r>
                    </a:p>
                  </a:txBody>
                  <a:tcPr/>
                </a:tc>
                <a:tc>
                  <a:txBody>
                    <a:bodyPr/>
                    <a:lstStyle/>
                    <a:p>
                      <a:pPr algn="ctr"/>
                      <a:r>
                        <a:rPr lang="en-US" dirty="0"/>
                        <a:t>Not available</a:t>
                      </a:r>
                    </a:p>
                  </a:txBody>
                  <a:tcPr/>
                </a:tc>
                <a:tc>
                  <a:txBody>
                    <a:bodyPr/>
                    <a:lstStyle/>
                    <a:p>
                      <a:pPr algn="ctr"/>
                      <a:r>
                        <a:rPr lang="en-US" dirty="0"/>
                        <a:t>Available</a:t>
                      </a:r>
                    </a:p>
                  </a:txBody>
                  <a:tcPr/>
                </a:tc>
                <a:extLst>
                  <a:ext uri="{0D108BD9-81ED-4DB2-BD59-A6C34878D82A}">
                    <a16:rowId xmlns:a16="http://schemas.microsoft.com/office/drawing/2014/main" val="2928990525"/>
                  </a:ext>
                </a:extLst>
              </a:tr>
            </a:tbl>
          </a:graphicData>
        </a:graphic>
      </p:graphicFrame>
      <p:sp>
        <p:nvSpPr>
          <p:cNvPr id="10" name="TextBox 9">
            <a:extLst>
              <a:ext uri="{FF2B5EF4-FFF2-40B4-BE49-F238E27FC236}">
                <a16:creationId xmlns:a16="http://schemas.microsoft.com/office/drawing/2014/main" id="{7E7BA277-E720-4526-A523-05F6AC41E467}"/>
              </a:ext>
            </a:extLst>
          </p:cNvPr>
          <p:cNvSpPr txBox="1"/>
          <p:nvPr/>
        </p:nvSpPr>
        <p:spPr>
          <a:xfrm>
            <a:off x="932156" y="3553426"/>
            <a:ext cx="9925235" cy="1754326"/>
          </a:xfrm>
          <a:prstGeom prst="rect">
            <a:avLst/>
          </a:prstGeom>
          <a:noFill/>
        </p:spPr>
        <p:txBody>
          <a:bodyPr wrap="square" rtlCol="0">
            <a:spAutoFit/>
          </a:bodyPr>
          <a:lstStyle/>
          <a:p>
            <a:r>
              <a:rPr lang="en-US" dirty="0"/>
              <a:t>Note: </a:t>
            </a:r>
          </a:p>
          <a:p>
            <a:pPr marL="285750" indent="-285750">
              <a:buFont typeface="Arial" panose="020B0604020202020204" pitchFamily="34" charset="0"/>
              <a:buChar char="•"/>
            </a:pPr>
            <a:r>
              <a:rPr lang="en-US" dirty="0"/>
              <a:t>Max lane rate supported by TSW14J50 is 6.5 Gbps. </a:t>
            </a:r>
          </a:p>
          <a:p>
            <a:pPr marL="285750" indent="-285750">
              <a:buFont typeface="Arial" panose="020B0604020202020204" pitchFamily="34" charset="0"/>
              <a:buChar char="•"/>
            </a:pPr>
            <a:r>
              <a:rPr lang="en-US" dirty="0"/>
              <a:t>JESD204B Subclass 2 is not supported by TSW14J50</a:t>
            </a:r>
          </a:p>
          <a:p>
            <a:pPr marL="285750" indent="-285750">
              <a:buFont typeface="Arial" panose="020B0604020202020204" pitchFamily="34" charset="0"/>
              <a:buChar char="•"/>
            </a:pPr>
            <a:r>
              <a:rPr lang="en-US" dirty="0"/>
              <a:t>So, some ADS52J91 EVM configurations are not supported by TSW14J50. The user is advised to evaluate the ADS52J91 EVM within these constraints.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27029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0EA0F-32E4-46BE-8791-D4C3F065CF9B}"/>
              </a:ext>
            </a:extLst>
          </p:cNvPr>
          <p:cNvSpPr>
            <a:spLocks noGrp="1"/>
          </p:cNvSpPr>
          <p:nvPr>
            <p:ph type="title"/>
          </p:nvPr>
        </p:nvSpPr>
        <p:spPr/>
        <p:txBody>
          <a:bodyPr/>
          <a:lstStyle/>
          <a:p>
            <a:r>
              <a:rPr lang="en-US" dirty="0"/>
              <a:t>Installation</a:t>
            </a:r>
          </a:p>
        </p:txBody>
      </p:sp>
      <p:sp>
        <p:nvSpPr>
          <p:cNvPr id="3" name="Content Placeholder 2">
            <a:extLst>
              <a:ext uri="{FF2B5EF4-FFF2-40B4-BE49-F238E27FC236}">
                <a16:creationId xmlns:a16="http://schemas.microsoft.com/office/drawing/2014/main" id="{D0D710CE-C7AF-4FBE-92B1-F96ACCA6D15D}"/>
              </a:ext>
            </a:extLst>
          </p:cNvPr>
          <p:cNvSpPr>
            <a:spLocks noGrp="1"/>
          </p:cNvSpPr>
          <p:nvPr>
            <p:ph idx="1"/>
          </p:nvPr>
        </p:nvSpPr>
        <p:spPr/>
        <p:txBody>
          <a:bodyPr/>
          <a:lstStyle/>
          <a:p>
            <a:r>
              <a:rPr lang="en-US" dirty="0"/>
              <a:t>Download ‘High Speed Data Converter Pro - Installer v4.9’ from the ADS52J65 folder in My Secure Share (or TI Drive)</a:t>
            </a:r>
          </a:p>
          <a:p>
            <a:pPr lvl="1"/>
            <a:r>
              <a:rPr lang="en-US" dirty="0"/>
              <a:t>Install HSDC Pro</a:t>
            </a:r>
          </a:p>
          <a:p>
            <a:r>
              <a:rPr lang="en-US" dirty="0"/>
              <a:t>Download ‘Setup_ADS52J91_EVM_v1.0.0.exe’ from the ADS52J91 folder in My Secure Share (or TI Drive)</a:t>
            </a:r>
          </a:p>
          <a:p>
            <a:pPr lvl="1"/>
            <a:r>
              <a:rPr lang="en-US" dirty="0"/>
              <a:t>Install ADS52J91_EVM_GUI</a:t>
            </a:r>
          </a:p>
          <a:p>
            <a:r>
              <a:rPr lang="en-US" dirty="0"/>
              <a:t>Restart the computer</a:t>
            </a:r>
          </a:p>
        </p:txBody>
      </p:sp>
    </p:spTree>
    <p:extLst>
      <p:ext uri="{BB962C8B-B14F-4D97-AF65-F5344CB8AC3E}">
        <p14:creationId xmlns:p14="http://schemas.microsoft.com/office/powerpoint/2010/main" val="1801447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25E60-F0DB-4F86-991F-53791E927A54}"/>
              </a:ext>
            </a:extLst>
          </p:cNvPr>
          <p:cNvSpPr>
            <a:spLocks noGrp="1"/>
          </p:cNvSpPr>
          <p:nvPr>
            <p:ph type="title"/>
          </p:nvPr>
        </p:nvSpPr>
        <p:spPr/>
        <p:txBody>
          <a:bodyPr/>
          <a:lstStyle/>
          <a:p>
            <a:r>
              <a:rPr lang="en-US" dirty="0"/>
              <a:t>Installation </a:t>
            </a:r>
          </a:p>
        </p:txBody>
      </p:sp>
      <p:sp>
        <p:nvSpPr>
          <p:cNvPr id="3" name="Content Placeholder 2">
            <a:extLst>
              <a:ext uri="{FF2B5EF4-FFF2-40B4-BE49-F238E27FC236}">
                <a16:creationId xmlns:a16="http://schemas.microsoft.com/office/drawing/2014/main" id="{FF1328AF-8D78-4232-9AFA-BE8F1FF6F335}"/>
              </a:ext>
            </a:extLst>
          </p:cNvPr>
          <p:cNvSpPr>
            <a:spLocks noGrp="1"/>
          </p:cNvSpPr>
          <p:nvPr>
            <p:ph idx="1"/>
          </p:nvPr>
        </p:nvSpPr>
        <p:spPr/>
        <p:txBody>
          <a:bodyPr/>
          <a:lstStyle/>
          <a:p>
            <a:r>
              <a:rPr lang="en-US" sz="2000" dirty="0"/>
              <a:t>From the folder ‘ADS52J91_TSW14J50_transition’ shared on My Secure Share (or TI Drive)</a:t>
            </a:r>
          </a:p>
          <a:p>
            <a:pPr lvl="1"/>
            <a:r>
              <a:rPr lang="en-US" sz="1800" dirty="0"/>
              <a:t>Unzip ‘TSW14J50_TSW14J50RX_FIRMWARE’ to ‘./TSW14J50_TSW14J50RX_FIRMWARE’ folder. Ensure that there are no subfolders inside the ‘TSW14J50_TSW14J50RX_FIRMWARE’ folder. </a:t>
            </a:r>
          </a:p>
          <a:p>
            <a:pPr lvl="1"/>
            <a:r>
              <a:rPr lang="en-US" sz="1800" dirty="0"/>
              <a:t>Copy unzipped folder ‘TSW14J50_TSW14J50RX_FIRMWARE’ and paste in “C:\Program Files (x86)\Texas Instruments\ADS52J91 EVM\Config Files\ADS52J91\ADS52J91vA\Firmware INI Files”</a:t>
            </a:r>
          </a:p>
          <a:p>
            <a:pPr lvl="1"/>
            <a:r>
              <a:rPr lang="en-US" sz="1800" dirty="0"/>
              <a:t>Unzip ‘TSW14J50’ to ‘./TSW14J50’ folder. Ensure that there are no subfolders inside the ‘TSW14J50’ folder.</a:t>
            </a:r>
          </a:p>
          <a:p>
            <a:pPr lvl="1"/>
            <a:r>
              <a:rPr lang="en-US" sz="1800" dirty="0"/>
              <a:t>Copy unzipped folder ‘TSW14J50’ and paste in “C:\Program Files (x86)\Texas Instruments\ADS52J91 EVM\Config Files\ADS52J91\ADS52J91vA\Scripts\Quick Start\JESD”</a:t>
            </a:r>
          </a:p>
          <a:p>
            <a:pPr lvl="1"/>
            <a:r>
              <a:rPr lang="en-US" sz="1800" dirty="0"/>
              <a:t>Copy file ‘ADS52J91vA_GUI’ and replace in path “C:\Program Files (x86)\Texas Instruments\ADS52J91 EVM\Config Files\ADS52J91\ADS52J91vA”</a:t>
            </a:r>
          </a:p>
          <a:p>
            <a:pPr lvl="1"/>
            <a:r>
              <a:rPr lang="en-US" sz="1800" dirty="0"/>
              <a:t>Copy the configuration file ‘ADS52J91’ and paste in “C:\Program Files (x86)\Texas Instruments\High Speed Data Converter Pro\14J50 Details\ADC files”</a:t>
            </a:r>
          </a:p>
        </p:txBody>
      </p:sp>
    </p:spTree>
    <p:extLst>
      <p:ext uri="{BB962C8B-B14F-4D97-AF65-F5344CB8AC3E}">
        <p14:creationId xmlns:p14="http://schemas.microsoft.com/office/powerpoint/2010/main" val="1306794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3CD56C-6748-4AD9-B191-D2691F60BBA4}"/>
              </a:ext>
            </a:extLst>
          </p:cNvPr>
          <p:cNvSpPr>
            <a:spLocks noGrp="1"/>
          </p:cNvSpPr>
          <p:nvPr>
            <p:ph type="ctrTitle"/>
          </p:nvPr>
        </p:nvSpPr>
        <p:spPr/>
        <p:txBody>
          <a:bodyPr/>
          <a:lstStyle/>
          <a:p>
            <a:r>
              <a:rPr lang="en-US" dirty="0"/>
              <a:t>Capturing a Ramp with the JESD Interface</a:t>
            </a:r>
          </a:p>
        </p:txBody>
      </p:sp>
    </p:spTree>
    <p:extLst>
      <p:ext uri="{BB962C8B-B14F-4D97-AF65-F5344CB8AC3E}">
        <p14:creationId xmlns:p14="http://schemas.microsoft.com/office/powerpoint/2010/main" val="29153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81DF6-8A9E-4404-BC18-EAA9D21B2ACE}"/>
              </a:ext>
            </a:extLst>
          </p:cNvPr>
          <p:cNvSpPr>
            <a:spLocks noGrp="1"/>
          </p:cNvSpPr>
          <p:nvPr>
            <p:ph type="title"/>
          </p:nvPr>
        </p:nvSpPr>
        <p:spPr/>
        <p:txBody>
          <a:bodyPr/>
          <a:lstStyle/>
          <a:p>
            <a:r>
              <a:rPr lang="en-US" sz="3200" dirty="0"/>
              <a:t>EVM Hardware Setup</a:t>
            </a:r>
          </a:p>
        </p:txBody>
      </p:sp>
      <p:sp>
        <p:nvSpPr>
          <p:cNvPr id="3" name="Content Placeholder 2">
            <a:extLst>
              <a:ext uri="{FF2B5EF4-FFF2-40B4-BE49-F238E27FC236}">
                <a16:creationId xmlns:a16="http://schemas.microsoft.com/office/drawing/2014/main" id="{37EA6C25-1915-4F52-9DB5-41AF1B74D98A}"/>
              </a:ext>
            </a:extLst>
          </p:cNvPr>
          <p:cNvSpPr>
            <a:spLocks noGrp="1"/>
          </p:cNvSpPr>
          <p:nvPr>
            <p:ph idx="1"/>
          </p:nvPr>
        </p:nvSpPr>
        <p:spPr/>
        <p:txBody>
          <a:bodyPr/>
          <a:lstStyle/>
          <a:p>
            <a:r>
              <a:rPr lang="en-US" sz="1600" b="1" dirty="0"/>
              <a:t>Board Mating: </a:t>
            </a:r>
            <a:r>
              <a:rPr lang="en-US" sz="1600" dirty="0"/>
              <a:t>Mate the TSW14J50 EVM at connector J4 to the ADS52J91 EVM at connector J32 through the FPGA Mezzanine Card (FMC) connector.</a:t>
            </a:r>
          </a:p>
          <a:p>
            <a:r>
              <a:rPr lang="en-US" sz="1600" b="1" dirty="0"/>
              <a:t>Power Supply: </a:t>
            </a:r>
            <a:r>
              <a:rPr lang="en-US" sz="1600" dirty="0"/>
              <a:t>Connect a 5-V (3-A) power supply using the provided power cable to </a:t>
            </a:r>
            <a:r>
              <a:rPr lang="en-US" sz="1600" b="1" dirty="0"/>
              <a:t>J11 (+5V_IN) </a:t>
            </a:r>
            <a:r>
              <a:rPr lang="en-US" sz="1600" dirty="0"/>
              <a:t>of the TSW14J50 EVM . See the TSW manual for more information, if needed.</a:t>
            </a:r>
          </a:p>
          <a:p>
            <a:r>
              <a:rPr lang="en-US" sz="1600" dirty="0"/>
              <a:t>Next, connect a 5-V (3-A) power supply using the provided power cable to J46 of the ADS52J91 EVM. Connect the white-striped side of this cable to the 5-V power supply.</a:t>
            </a:r>
          </a:p>
          <a:p>
            <a:r>
              <a:rPr lang="en-US" sz="1600" b="1" dirty="0"/>
              <a:t>USB</a:t>
            </a:r>
            <a:r>
              <a:rPr lang="en-US" sz="1600" dirty="0"/>
              <a:t>: Connect the USB cable from PC to J45 (USB) located on the top side of the ADS52J91 EVM. Connect the USB cable from PC to J9 of the TSW14J50 EVM. USB 2.0 or 3.0 ports are both acceptable for both EVMs. Note: TI recommends that the PC USB port be able to support USB2.0. If unsure, always choose the USB ports at the back of the PC chassis over ones located on the front or sides.</a:t>
            </a:r>
          </a:p>
          <a:p>
            <a:r>
              <a:rPr lang="en-US" sz="1600" b="1" dirty="0"/>
              <a:t>Clock</a:t>
            </a:r>
            <a:r>
              <a:rPr lang="en-US" sz="1600" dirty="0"/>
              <a:t>: Connect REF_CLK of 200 MHz of 1 </a:t>
            </a:r>
            <a:r>
              <a:rPr lang="en-US" sz="1600" dirty="0" err="1"/>
              <a:t>Vpp</a:t>
            </a:r>
            <a:r>
              <a:rPr lang="en-US" sz="1600" dirty="0"/>
              <a:t> swing to J75, LMK_CLK_IN</a:t>
            </a:r>
          </a:p>
        </p:txBody>
      </p:sp>
    </p:spTree>
    <p:extLst>
      <p:ext uri="{BB962C8B-B14F-4D97-AF65-F5344CB8AC3E}">
        <p14:creationId xmlns:p14="http://schemas.microsoft.com/office/powerpoint/2010/main" val="3156794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BA4AC-49EE-4001-BF37-CA9ECC244302}"/>
              </a:ext>
            </a:extLst>
          </p:cNvPr>
          <p:cNvSpPr>
            <a:spLocks noGrp="1"/>
          </p:cNvSpPr>
          <p:nvPr>
            <p:ph type="title"/>
          </p:nvPr>
        </p:nvSpPr>
        <p:spPr/>
        <p:txBody>
          <a:bodyPr/>
          <a:lstStyle/>
          <a:p>
            <a:r>
              <a:rPr lang="en-US" dirty="0"/>
              <a:t>EVM Hardware Setup</a:t>
            </a:r>
          </a:p>
        </p:txBody>
      </p:sp>
      <p:sp>
        <p:nvSpPr>
          <p:cNvPr id="9" name="TextBox 8">
            <a:extLst>
              <a:ext uri="{FF2B5EF4-FFF2-40B4-BE49-F238E27FC236}">
                <a16:creationId xmlns:a16="http://schemas.microsoft.com/office/drawing/2014/main" id="{4899260B-7D1F-4CC3-AB63-7FEA4244BFD0}"/>
              </a:ext>
            </a:extLst>
          </p:cNvPr>
          <p:cNvSpPr txBox="1"/>
          <p:nvPr/>
        </p:nvSpPr>
        <p:spPr>
          <a:xfrm>
            <a:off x="1514055" y="5726338"/>
            <a:ext cx="8883586" cy="369332"/>
          </a:xfrm>
          <a:prstGeom prst="rect">
            <a:avLst/>
          </a:prstGeom>
          <a:noFill/>
        </p:spPr>
        <p:txBody>
          <a:bodyPr wrap="none" rtlCol="0">
            <a:spAutoFit/>
          </a:bodyPr>
          <a:lstStyle/>
          <a:p>
            <a:r>
              <a:rPr lang="en-US" b="1" dirty="0">
                <a:latin typeface="Arial" panose="020B0604020202020204" pitchFamily="34" charset="0"/>
              </a:rPr>
              <a:t>Figure 1. TSW14J50EVM and ADS52J91 EVM Hardware Setup for JESD Capture</a:t>
            </a:r>
            <a:endParaRPr lang="en-US" dirty="0"/>
          </a:p>
        </p:txBody>
      </p:sp>
      <p:pic>
        <p:nvPicPr>
          <p:cNvPr id="5" name="Picture 4">
            <a:extLst>
              <a:ext uri="{FF2B5EF4-FFF2-40B4-BE49-F238E27FC236}">
                <a16:creationId xmlns:a16="http://schemas.microsoft.com/office/drawing/2014/main" id="{604A9F44-2962-4D44-91A3-6ED6980964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0135" y="794792"/>
            <a:ext cx="6575395" cy="4931546"/>
          </a:xfrm>
          <a:prstGeom prst="rect">
            <a:avLst/>
          </a:prstGeom>
        </p:spPr>
      </p:pic>
    </p:spTree>
    <p:extLst>
      <p:ext uri="{BB962C8B-B14F-4D97-AF65-F5344CB8AC3E}">
        <p14:creationId xmlns:p14="http://schemas.microsoft.com/office/powerpoint/2010/main" val="105017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951-0D16-451A-B919-747E302739B1}"/>
              </a:ext>
            </a:extLst>
          </p:cNvPr>
          <p:cNvSpPr>
            <a:spLocks noGrp="1"/>
          </p:cNvSpPr>
          <p:nvPr>
            <p:ph type="title"/>
          </p:nvPr>
        </p:nvSpPr>
        <p:spPr/>
        <p:txBody>
          <a:bodyPr/>
          <a:lstStyle/>
          <a:p>
            <a:r>
              <a:rPr lang="en-US" dirty="0"/>
              <a:t>Software setup</a:t>
            </a:r>
          </a:p>
        </p:txBody>
      </p:sp>
      <p:sp>
        <p:nvSpPr>
          <p:cNvPr id="3" name="Content Placeholder 2">
            <a:extLst>
              <a:ext uri="{FF2B5EF4-FFF2-40B4-BE49-F238E27FC236}">
                <a16:creationId xmlns:a16="http://schemas.microsoft.com/office/drawing/2014/main" id="{4CCA917D-C101-4BCB-A69D-3258E0495B8D}"/>
              </a:ext>
            </a:extLst>
          </p:cNvPr>
          <p:cNvSpPr>
            <a:spLocks noGrp="1"/>
          </p:cNvSpPr>
          <p:nvPr>
            <p:ph idx="1"/>
          </p:nvPr>
        </p:nvSpPr>
        <p:spPr/>
        <p:txBody>
          <a:bodyPr/>
          <a:lstStyle/>
          <a:p>
            <a:r>
              <a:rPr lang="en-US" sz="1800" dirty="0"/>
              <a:t>Start HSDC Pro  and chose ADS52J91 as shown below</a:t>
            </a:r>
          </a:p>
          <a:p>
            <a:pPr lvl="1"/>
            <a:r>
              <a:rPr lang="en-US" sz="1533" dirty="0"/>
              <a:t>Click update the firmware. Ignore the warnings and proceed further. </a:t>
            </a:r>
          </a:p>
          <a:p>
            <a:pPr lvl="1"/>
            <a:endParaRPr lang="en-US" sz="1800" dirty="0"/>
          </a:p>
        </p:txBody>
      </p:sp>
      <p:pic>
        <p:nvPicPr>
          <p:cNvPr id="4" name="Picture 3">
            <a:extLst>
              <a:ext uri="{FF2B5EF4-FFF2-40B4-BE49-F238E27FC236}">
                <a16:creationId xmlns:a16="http://schemas.microsoft.com/office/drawing/2014/main" id="{E1763FC8-51B6-4450-B4B0-AF533A57DD26}"/>
              </a:ext>
            </a:extLst>
          </p:cNvPr>
          <p:cNvPicPr>
            <a:picLocks noChangeAspect="1"/>
          </p:cNvPicPr>
          <p:nvPr/>
        </p:nvPicPr>
        <p:blipFill>
          <a:blip r:embed="rId2"/>
          <a:stretch>
            <a:fillRect/>
          </a:stretch>
        </p:blipFill>
        <p:spPr>
          <a:xfrm>
            <a:off x="2450237" y="1725025"/>
            <a:ext cx="6998620" cy="4404978"/>
          </a:xfrm>
          <a:prstGeom prst="rect">
            <a:avLst/>
          </a:prstGeom>
        </p:spPr>
      </p:pic>
    </p:spTree>
    <p:extLst>
      <p:ext uri="{BB962C8B-B14F-4D97-AF65-F5344CB8AC3E}">
        <p14:creationId xmlns:p14="http://schemas.microsoft.com/office/powerpoint/2010/main" val="9313235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2951-0D16-451A-B919-747E302739B1}"/>
              </a:ext>
            </a:extLst>
          </p:cNvPr>
          <p:cNvSpPr>
            <a:spLocks noGrp="1"/>
          </p:cNvSpPr>
          <p:nvPr>
            <p:ph type="title"/>
          </p:nvPr>
        </p:nvSpPr>
        <p:spPr/>
        <p:txBody>
          <a:bodyPr/>
          <a:lstStyle/>
          <a:p>
            <a:r>
              <a:rPr lang="en-US" dirty="0"/>
              <a:t>Software setup</a:t>
            </a:r>
          </a:p>
        </p:txBody>
      </p:sp>
      <p:sp>
        <p:nvSpPr>
          <p:cNvPr id="3" name="Content Placeholder 2">
            <a:extLst>
              <a:ext uri="{FF2B5EF4-FFF2-40B4-BE49-F238E27FC236}">
                <a16:creationId xmlns:a16="http://schemas.microsoft.com/office/drawing/2014/main" id="{4CCA917D-C101-4BCB-A69D-3258E0495B8D}"/>
              </a:ext>
            </a:extLst>
          </p:cNvPr>
          <p:cNvSpPr>
            <a:spLocks noGrp="1"/>
          </p:cNvSpPr>
          <p:nvPr>
            <p:ph idx="1"/>
          </p:nvPr>
        </p:nvSpPr>
        <p:spPr/>
        <p:txBody>
          <a:bodyPr/>
          <a:lstStyle/>
          <a:p>
            <a:r>
              <a:rPr lang="en-US" sz="1800" dirty="0"/>
              <a:t>Click DUT_RESET </a:t>
            </a:r>
            <a:r>
              <a:rPr lang="en-US" sz="1800" dirty="0">
                <a:sym typeface="Wingdings" panose="05000000000000000000" pitchFamily="2" charset="2"/>
              </a:rPr>
              <a:t> then click Initialize Device</a:t>
            </a:r>
          </a:p>
          <a:p>
            <a:r>
              <a:rPr lang="en-US" sz="1800" dirty="0">
                <a:sym typeface="Wingdings" panose="05000000000000000000" pitchFamily="2" charset="2"/>
              </a:rPr>
              <a:t>Select the below OUTPUT FORMAT and ADC FORMAT</a:t>
            </a:r>
            <a:endParaRPr lang="en-US" sz="1800" dirty="0"/>
          </a:p>
          <a:p>
            <a:pPr lvl="1"/>
            <a:endParaRPr lang="en-US" sz="1800" dirty="0"/>
          </a:p>
        </p:txBody>
      </p:sp>
      <p:pic>
        <p:nvPicPr>
          <p:cNvPr id="5" name="Picture 4">
            <a:extLst>
              <a:ext uri="{FF2B5EF4-FFF2-40B4-BE49-F238E27FC236}">
                <a16:creationId xmlns:a16="http://schemas.microsoft.com/office/drawing/2014/main" id="{432E2429-DA17-47CE-8080-9C8A356E0C3F}"/>
              </a:ext>
            </a:extLst>
          </p:cNvPr>
          <p:cNvPicPr>
            <a:picLocks noChangeAspect="1"/>
          </p:cNvPicPr>
          <p:nvPr/>
        </p:nvPicPr>
        <p:blipFill>
          <a:blip r:embed="rId2"/>
          <a:stretch>
            <a:fillRect/>
          </a:stretch>
        </p:blipFill>
        <p:spPr>
          <a:xfrm>
            <a:off x="2200853" y="1731147"/>
            <a:ext cx="7493960" cy="4487662"/>
          </a:xfrm>
          <a:prstGeom prst="rect">
            <a:avLst/>
          </a:prstGeom>
        </p:spPr>
      </p:pic>
    </p:spTree>
    <p:extLst>
      <p:ext uri="{BB962C8B-B14F-4D97-AF65-F5344CB8AC3E}">
        <p14:creationId xmlns:p14="http://schemas.microsoft.com/office/powerpoint/2010/main" val="2760513730"/>
      </p:ext>
    </p:extLst>
  </p:cSld>
  <p:clrMapOvr>
    <a:masterClrMapping/>
  </p:clrMapOvr>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8631CA30-24D9-4364-9488-FDB07E7FECF5}" vid="{48BA85CE-0C6B-49C4-A166-2FCF3F2F44DA}"/>
    </a:ext>
  </a:extLst>
</a:theme>
</file>

<file path=docProps/app.xml><?xml version="1.0" encoding="utf-8"?>
<Properties xmlns="http://schemas.openxmlformats.org/officeDocument/2006/extended-properties" xmlns:vt="http://schemas.openxmlformats.org/officeDocument/2006/docPropsVTypes">
  <Template>TI NDA Restrictions</Template>
  <TotalTime>372</TotalTime>
  <Words>778</Words>
  <Application>Microsoft Office PowerPoint</Application>
  <PresentationFormat>Widescreen</PresentationFormat>
  <Paragraphs>57</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Wingdings</vt:lpstr>
      <vt:lpstr>FinalPowerpoint</vt:lpstr>
      <vt:lpstr>ADS52J91 TSW14J56 to TSW14J50 transition</vt:lpstr>
      <vt:lpstr>Comparison: TSW14J50 vs TSW14J56</vt:lpstr>
      <vt:lpstr>Installation</vt:lpstr>
      <vt:lpstr>Installation </vt:lpstr>
      <vt:lpstr>Capturing a Ramp with the JESD Interface</vt:lpstr>
      <vt:lpstr>EVM Hardware Setup</vt:lpstr>
      <vt:lpstr>EVM Hardware Setup</vt:lpstr>
      <vt:lpstr>Software setup</vt:lpstr>
      <vt:lpstr>Software setup</vt:lpstr>
      <vt:lpstr>Software setup</vt:lpstr>
      <vt:lpstr>Software setup (Mode for SEL testing)</vt:lpstr>
      <vt:lpstr>Software setup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AFE58JD48  TSW14J56 to TSW14J50 transition</dc:title>
  <dc:creator>Nagabhushana, Karthik</dc:creator>
  <cp:lastModifiedBy>Nagabhushana, Karthik</cp:lastModifiedBy>
  <cp:revision>130</cp:revision>
  <dcterms:created xsi:type="dcterms:W3CDTF">2023-02-06T22:25:37Z</dcterms:created>
  <dcterms:modified xsi:type="dcterms:W3CDTF">2023-03-14T20:22:58Z</dcterms:modified>
</cp:coreProperties>
</file>