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2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9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7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2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4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8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5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1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11238-73A8-496C-B695-947E0C5328D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29BF0-C44D-4F1D-9FCC-1D7E4F212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9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29" y="1600200"/>
            <a:ext cx="7204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8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29" y="1600200"/>
            <a:ext cx="7204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7039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29" y="1600200"/>
            <a:ext cx="720434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36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Texas Instruments,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Seton, Jim</dc:creator>
  <cp:lastModifiedBy>Seton, Jim</cp:lastModifiedBy>
  <cp:revision>1</cp:revision>
  <dcterms:created xsi:type="dcterms:W3CDTF">2021-08-25T18:24:23Z</dcterms:created>
  <dcterms:modified xsi:type="dcterms:W3CDTF">2021-08-25T18:25:54Z</dcterms:modified>
</cp:coreProperties>
</file>