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3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1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6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5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7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4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1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83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92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7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6B98A-344D-47BA-A9AA-AF99C6427757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1792E-B45E-4654-809F-1BB7BCE80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3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8708" y="-381000"/>
            <a:ext cx="9372600" cy="147002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ADS54J42EVM LMFS = 8224 ILA data from Xilinx </a:t>
            </a:r>
            <a:r>
              <a:rPr lang="en-US" sz="2400" b="1" dirty="0" err="1" smtClean="0"/>
              <a:t>Chipscope</a:t>
            </a:r>
            <a:r>
              <a:rPr lang="en-US" sz="2400" b="1" dirty="0" smtClean="0"/>
              <a:t> on KCU105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2" y="685800"/>
            <a:ext cx="8839200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2909887"/>
            <a:ext cx="8534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Oct0  Oct1  Oct2  Oct3  Oct4  Oct5  Oct6  Oct7  Oct8  Oct9  Oct10  Oct11  Oct12  Oct13</a:t>
            </a:r>
          </a:p>
          <a:p>
            <a:r>
              <a:rPr lang="en-US" b="1" dirty="0" smtClean="0"/>
              <a:t>  00       00      03      07      01       0F     01      0D      2F       23      00        00        00         3C</a:t>
            </a:r>
          </a:p>
          <a:p>
            <a:r>
              <a:rPr lang="en-US" b="1" dirty="0" smtClean="0"/>
              <a:t>  00       00      00      07      01       0F     01      0D      2F       23      00        00        00         39</a:t>
            </a:r>
          </a:p>
          <a:p>
            <a:r>
              <a:rPr lang="en-US" b="1" dirty="0" smtClean="0"/>
              <a:t>  00       00      01      07      01       0F     01      0D      2F       23      00        00        00         3A</a:t>
            </a:r>
          </a:p>
          <a:p>
            <a:r>
              <a:rPr lang="en-US" b="1" dirty="0" smtClean="0"/>
              <a:t>  00       00      02      07      01       0F     01      0D      2F       23      00        00        00         3B</a:t>
            </a:r>
          </a:p>
          <a:p>
            <a:r>
              <a:rPr lang="en-US" b="1" dirty="0" smtClean="0"/>
              <a:t>  00       00      07      07      01       0F     01      0D      2F       23      00        00        00         40</a:t>
            </a:r>
          </a:p>
          <a:p>
            <a:r>
              <a:rPr lang="en-US" b="1" dirty="0" smtClean="0"/>
              <a:t>  00       00      04      07      01       0F     01      0D      2F       23      00        00        00         3D</a:t>
            </a:r>
          </a:p>
          <a:p>
            <a:r>
              <a:rPr lang="en-US" b="1" dirty="0" smtClean="0"/>
              <a:t>  00       00      05      07      01       0F     01      0D      2F       23      00        00        00         3E</a:t>
            </a:r>
          </a:p>
          <a:p>
            <a:r>
              <a:rPr lang="en-US" b="1" dirty="0" smtClean="0"/>
              <a:t>  00       00      06      07      01       0F     01      0D      2F       23      00        00        00         3F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5503397"/>
            <a:ext cx="76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Lane</a:t>
            </a:r>
          </a:p>
          <a:p>
            <a:r>
              <a:rPr lang="en-US" b="1" dirty="0" smtClean="0"/>
              <a:t>  ID</a:t>
            </a:r>
            <a:endParaRPr lang="en-US" b="1" dirty="0" smtClean="0"/>
          </a:p>
        </p:txBody>
      </p:sp>
      <p:sp>
        <p:nvSpPr>
          <p:cNvPr id="8" name="Rectangle 7"/>
          <p:cNvSpPr/>
          <p:nvPr/>
        </p:nvSpPr>
        <p:spPr>
          <a:xfrm>
            <a:off x="7924800" y="5503397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Checksum</a:t>
            </a:r>
            <a:endParaRPr lang="en-US" b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971800" y="5562600"/>
            <a:ext cx="290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</a:t>
            </a:r>
            <a:endParaRPr lang="en-US" b="1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3505200" y="5562600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K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036711" y="556260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</a:t>
            </a:r>
            <a:endParaRPr lang="en-US" b="1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2438400" y="556260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621405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153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ADS54J42EVM LMFS = 8224 ILA data from Xilinx Chipscope on KCU105</vt:lpstr>
    </vt:vector>
  </TitlesOfParts>
  <Company>Texas Instruments Incorporated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ADS54J42EVM ILA data from Xilinx Chipscope on KCU105</dc:title>
  <dc:creator>a0181823</dc:creator>
  <cp:lastModifiedBy>a0181823</cp:lastModifiedBy>
  <cp:revision>3</cp:revision>
  <cp:lastPrinted>2017-08-29T11:26:36Z</cp:lastPrinted>
  <dcterms:created xsi:type="dcterms:W3CDTF">2017-08-29T11:26:25Z</dcterms:created>
  <dcterms:modified xsi:type="dcterms:W3CDTF">2017-08-29T11:43:46Z</dcterms:modified>
</cp:coreProperties>
</file>