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21" r:id="rId3"/>
    <p:sldId id="322" r:id="rId4"/>
    <p:sldId id="323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E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82" autoAdjust="0"/>
    <p:restoredTop sz="94660"/>
  </p:normalViewPr>
  <p:slideViewPr>
    <p:cSldViewPr>
      <p:cViewPr varScale="1">
        <p:scale>
          <a:sx n="117" d="100"/>
          <a:sy n="117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523-5B23-4060-B45E-E361C2ABA1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84536-66AC-4E8E-98B4-8636AD76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09F230-125F-4D57-81B6-C9A08BB6FD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4E865-A4E9-4576-8586-234A885E73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123F4-30B3-47AB-A318-4AEC360B3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142875"/>
            <a:ext cx="2141537" cy="5735638"/>
          </a:xfrm>
        </p:spPr>
        <p:txBody>
          <a:bodyPr vert="eaVert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42875"/>
            <a:ext cx="6275388" cy="57356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D6C507-46BC-4D42-A068-BEB73EBBD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478" y="0"/>
            <a:ext cx="8457045" cy="1189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33376" y="1186424"/>
            <a:ext cx="4163579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5500" y="1186424"/>
            <a:ext cx="4165023" cy="4692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355600" y="6038850"/>
            <a:ext cx="2133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14675" y="6038850"/>
            <a:ext cx="2895600" cy="206375"/>
          </a:xfrm>
          <a:prstGeom prst="rect">
            <a:avLst/>
          </a:prstGeom>
        </p:spPr>
        <p:txBody>
          <a:bodyPr/>
          <a:lstStyle>
            <a:lvl1pPr algn="l"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AB3C6-16A4-462B-85A3-83DDC45C20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31775" y="142875"/>
            <a:ext cx="8569325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DD22B6-FB32-43BC-88D4-7A804901B3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8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91256-C0FB-4511-8160-A9890177C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1A868-D911-4CC7-B915-DD03BF1946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selected_powerpoint_bg_1_grey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 userDrawn="1"/>
        </p:nvSpPr>
        <p:spPr>
          <a:xfrm>
            <a:off x="0" y="6324600"/>
            <a:ext cx="878205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grpSp>
        <p:nvGrpSpPr>
          <p:cNvPr id="6" name="Group 13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7" name="Straight Connector 6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pic>
        <p:nvPicPr>
          <p:cNvPr id="10" name="Picture 27" descr="ti_logo_powerpoint_1_line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1943100"/>
            <a:ext cx="8458200" cy="1470025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" y="3698875"/>
            <a:ext cx="8458200" cy="1485900"/>
          </a:xfrm>
          <a:ln/>
        </p:spPr>
        <p:txBody>
          <a:bodyPr/>
          <a:lstStyle>
            <a:lvl1pPr marL="0" indent="0">
              <a:buFontTx/>
              <a:buNone/>
              <a:defRPr b="1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2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42100" y="6038850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04F2A-2C49-47C6-BCA4-AECEBF50D1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5" y="1048468"/>
            <a:ext cx="8467725" cy="4945932"/>
          </a:xfrm>
        </p:spPr>
        <p:txBody>
          <a:bodyPr/>
          <a:lstStyle>
            <a:lvl1pPr>
              <a:spcBef>
                <a:spcPts val="800"/>
              </a:spcBef>
              <a:defRPr/>
            </a:lvl1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EFCE8-0EF1-488F-AC23-83AF7B8C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38925" y="6049963"/>
            <a:ext cx="2133600" cy="206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746962-5A40-4390-87CC-5F137D7B8C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33375" y="1185863"/>
            <a:ext cx="4157663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185863"/>
            <a:ext cx="4157662" cy="4692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E4BE1C-C9B6-421D-BF03-12F2D46744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16526-7FDE-4A45-81BE-B52233DA55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D3665-987F-4507-8001-1A0D142FE2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24600"/>
            <a:ext cx="88042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Rectangle 18"/>
          <p:cNvSpPr/>
          <p:nvPr userDrawn="1"/>
        </p:nvSpPr>
        <p:spPr>
          <a:xfrm>
            <a:off x="41275" y="6324600"/>
            <a:ext cx="8740775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pic>
        <p:nvPicPr>
          <p:cNvPr id="1028" name="Picture 8" descr="ti_logo_powerpoint_1_line.png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6675438" y="6440488"/>
            <a:ext cx="1874837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42875"/>
            <a:ext cx="8458200" cy="814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75" y="1058863"/>
            <a:ext cx="8467725" cy="4935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42100" y="6049963"/>
            <a:ext cx="2133600" cy="20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800">
                <a:latin typeface="+mn-lt"/>
              </a:defRPr>
            </a:lvl1pPr>
          </a:lstStyle>
          <a:p>
            <a:pPr>
              <a:defRPr/>
            </a:pPr>
            <a:fld id="{426E0D5A-7FE2-4A84-8262-6122419E3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2" name="Group 16"/>
          <p:cNvGrpSpPr>
            <a:grpSpLocks/>
          </p:cNvGrpSpPr>
          <p:nvPr userDrawn="1"/>
        </p:nvGrpSpPr>
        <p:grpSpPr bwMode="auto">
          <a:xfrm>
            <a:off x="-7938" y="6323013"/>
            <a:ext cx="8815388" cy="466725"/>
            <a:chOff x="-7620" y="6323077"/>
            <a:chExt cx="8814816" cy="466344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-7620" y="6789421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-7620" y="6324663"/>
              <a:ext cx="8814816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 userDrawn="1"/>
          </p:nvCxnSpPr>
          <p:spPr>
            <a:xfrm rot="16200000">
              <a:off x="8570849" y="6556249"/>
              <a:ext cx="466344" cy="0"/>
            </a:xfrm>
            <a:prstGeom prst="line">
              <a:avLst/>
            </a:prstGeom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033" name="Text Box 31"/>
          <p:cNvSpPr txBox="1">
            <a:spLocks noChangeArrowheads="1"/>
          </p:cNvSpPr>
          <p:nvPr userDrawn="1"/>
        </p:nvSpPr>
        <p:spPr bwMode="auto">
          <a:xfrm>
            <a:off x="314325" y="6038850"/>
            <a:ext cx="25336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800" smtClean="0"/>
              <a:t>TI Confidential – NDA Restrictions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43" r:id="rId5"/>
    <p:sldLayoutId id="2147483857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  <p:sldLayoutId id="2147483850" r:id="rId13"/>
    <p:sldLayoutId id="2147483851" r:id="rId14"/>
    <p:sldLayoutId id="2147483858" r:id="rId15"/>
    <p:sldLayoutId id="2147483852" r:id="rId1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0000"/>
          </a:solidFill>
          <a:latin typeface="Arial" charset="0"/>
        </a:defRPr>
      </a:lvl9pPr>
    </p:titleStyle>
    <p:bodyStyle>
      <a:lvl1pPr marL="227013" indent="-227013" algn="l" rtl="0" eaLnBrk="0" fontAlgn="base" hangingPunct="0">
        <a:spcBef>
          <a:spcPts val="8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74675" indent="-233363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854075" indent="-165100" algn="l" rtl="0" eaLnBrk="0" fontAlgn="base" hangingPunct="0">
        <a:spcBef>
          <a:spcPct val="15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201738" indent="-233363" algn="l" rtl="0" eaLnBrk="0" fontAlgn="base" hangingPunct="0">
        <a:spcBef>
          <a:spcPct val="5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1489075" indent="-173038" algn="l" rtl="0" eaLnBrk="0" fontAlgn="base" hangingPunct="0">
        <a:spcBef>
          <a:spcPct val="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19462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4034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28606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317875" indent="-173038" algn="l" rtl="0" fontAlgn="base">
        <a:spcBef>
          <a:spcPct val="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3"/>
          <p:cNvSpPr>
            <a:spLocks noGrp="1"/>
          </p:cNvSpPr>
          <p:nvPr>
            <p:ph type="ctrTitle"/>
          </p:nvPr>
        </p:nvSpPr>
        <p:spPr>
          <a:xfrm>
            <a:off x="304800" y="2133600"/>
            <a:ext cx="8153400" cy="2917825"/>
          </a:xfrm>
        </p:spPr>
        <p:txBody>
          <a:bodyPr/>
          <a:lstStyle/>
          <a:p>
            <a:r>
              <a:rPr lang="en-US" altLang="en-US" sz="3600" dirty="0" smtClean="0"/>
              <a:t>        </a:t>
            </a:r>
            <a:r>
              <a:rPr lang="en-US" altLang="en-US" sz="3600" dirty="0" smtClean="0"/>
              <a:t>ADS54J42 </a:t>
            </a:r>
            <a:r>
              <a:rPr lang="en-US" altLang="en-US" sz="3600" dirty="0" smtClean="0"/>
              <a:t>Test</a:t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    </a:t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475" y="914400"/>
            <a:ext cx="7146925" cy="56938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b="1" dirty="0"/>
              <a:t>Test conditions:</a:t>
            </a:r>
          </a:p>
          <a:p>
            <a:pPr>
              <a:defRPr/>
            </a:pPr>
            <a:endParaRPr lang="en-US" sz="1400" b="1" dirty="0"/>
          </a:p>
          <a:p>
            <a:pPr>
              <a:defRPr/>
            </a:pPr>
            <a:r>
              <a:rPr lang="en-US" sz="1400" dirty="0"/>
              <a:t>Fs </a:t>
            </a:r>
            <a:r>
              <a:rPr lang="en-US" sz="1400" dirty="0" smtClean="0"/>
              <a:t>= </a:t>
            </a:r>
            <a:r>
              <a:rPr lang="en-US" sz="1400" dirty="0" smtClean="0"/>
              <a:t>276.48</a:t>
            </a:r>
            <a:r>
              <a:rPr lang="en-US" sz="1400" dirty="0" smtClean="0"/>
              <a:t>MHz Ext </a:t>
            </a:r>
            <a:r>
              <a:rPr lang="en-US" sz="1400" dirty="0" err="1" smtClean="0"/>
              <a:t>Clk</a:t>
            </a:r>
            <a:endParaRPr lang="en-US" sz="1400" dirty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/>
              <a:t>Fin </a:t>
            </a:r>
            <a:r>
              <a:rPr lang="en-US" sz="1400" dirty="0" smtClean="0"/>
              <a:t>= </a:t>
            </a:r>
            <a:r>
              <a:rPr lang="en-US" sz="1400" dirty="0" smtClean="0"/>
              <a:t>139MHz and 202MHz (no filter)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LMFS = 2242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Dec 2x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ADC data rate = 138.24MHz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FPGA Ref Clock = 69.12MHz</a:t>
            </a:r>
          </a:p>
          <a:p>
            <a:pPr>
              <a:defRPr/>
            </a:pPr>
            <a:endParaRPr lang="en-US" sz="1400" dirty="0"/>
          </a:p>
          <a:p>
            <a:pPr>
              <a:defRPr/>
            </a:pPr>
            <a:r>
              <a:rPr lang="en-US" sz="1400" dirty="0" smtClean="0"/>
              <a:t>Lane rate = 2.7648Gbps </a:t>
            </a:r>
            <a:endParaRPr lang="en-US" sz="1400" dirty="0" smtClean="0"/>
          </a:p>
          <a:p>
            <a:pPr>
              <a:defRPr/>
            </a:pPr>
            <a:endParaRPr lang="en-US" sz="2800" b="1" dirty="0" smtClean="0">
              <a:solidFill>
                <a:srgbClr val="FF0000"/>
              </a:solidFill>
            </a:endParaRPr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 smtClean="0"/>
          </a:p>
          <a:p>
            <a:pPr>
              <a:defRPr/>
            </a:pPr>
            <a:endParaRPr lang="en-US" sz="1400" dirty="0"/>
          </a:p>
          <a:p>
            <a:pPr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400" b="1" dirty="0"/>
          </a:p>
          <a:p>
            <a:pPr>
              <a:defRPr/>
            </a:pPr>
            <a:endParaRPr lang="en-US" sz="1400" b="1" dirty="0"/>
          </a:p>
        </p:txBody>
      </p:sp>
      <p:sp>
        <p:nvSpPr>
          <p:cNvPr id="9219" name="Title 2"/>
          <p:cNvSpPr>
            <a:spLocks noGrp="1"/>
          </p:cNvSpPr>
          <p:nvPr>
            <p:ph type="title"/>
          </p:nvPr>
        </p:nvSpPr>
        <p:spPr>
          <a:xfrm>
            <a:off x="231775" y="0"/>
            <a:ext cx="8458200" cy="814388"/>
          </a:xfrm>
        </p:spPr>
        <p:txBody>
          <a:bodyPr/>
          <a:lstStyle/>
          <a:p>
            <a:r>
              <a:rPr lang="en-US" altLang="en-US" dirty="0" smtClean="0"/>
              <a:t> 		</a:t>
            </a:r>
            <a:r>
              <a:rPr lang="en-US" altLang="en-US" dirty="0" smtClean="0"/>
              <a:t>ADS54J42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050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139</a:t>
            </a:r>
            <a:r>
              <a:rPr lang="en-US" altLang="en-US" sz="2000" dirty="0" smtClean="0">
                <a:solidFill>
                  <a:schemeClr val="tx1"/>
                </a:solidFill>
              </a:rPr>
              <a:t>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>
                <a:solidFill>
                  <a:schemeClr val="tx1"/>
                </a:solidFill>
              </a:rPr>
              <a:t>9</a:t>
            </a:r>
            <a:r>
              <a:rPr lang="en-US" altLang="en-US" sz="2000" dirty="0" smtClean="0">
                <a:solidFill>
                  <a:schemeClr val="tx1"/>
                </a:solidFill>
              </a:rPr>
              <a:t>dBm</a:t>
            </a:r>
            <a:r>
              <a:rPr lang="en-US" altLang="en-US" sz="2000" dirty="0" smtClean="0">
                <a:solidFill>
                  <a:schemeClr val="tx1"/>
                </a:solidFill>
              </a:rPr>
              <a:t>, </a:t>
            </a:r>
            <a:r>
              <a:rPr lang="en-US" altLang="en-US" sz="2000" dirty="0" smtClean="0">
                <a:solidFill>
                  <a:schemeClr val="tx1"/>
                </a:solidFill>
              </a:rPr>
              <a:t>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6308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458200" cy="542925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                      </a:t>
            </a:r>
            <a:r>
              <a:rPr lang="en-US" altLang="en-US" sz="2000" dirty="0" smtClean="0">
                <a:solidFill>
                  <a:schemeClr val="tx1"/>
                </a:solidFill>
              </a:rPr>
              <a:t>202MHz </a:t>
            </a:r>
            <a:r>
              <a:rPr lang="en-US" altLang="en-US" sz="2000" dirty="0" smtClean="0">
                <a:solidFill>
                  <a:schemeClr val="tx1"/>
                </a:solidFill>
              </a:rPr>
              <a:t>IF @ </a:t>
            </a:r>
            <a:r>
              <a:rPr lang="en-US" altLang="en-US" sz="2000" dirty="0">
                <a:solidFill>
                  <a:schemeClr val="tx1"/>
                </a:solidFill>
              </a:rPr>
              <a:t>9</a:t>
            </a:r>
            <a:r>
              <a:rPr lang="en-US" altLang="en-US" sz="2000" dirty="0" smtClean="0">
                <a:solidFill>
                  <a:schemeClr val="tx1"/>
                </a:solidFill>
              </a:rPr>
              <a:t>dBm</a:t>
            </a:r>
            <a:r>
              <a:rPr lang="en-US" altLang="en-US" sz="2000" dirty="0" smtClean="0">
                <a:solidFill>
                  <a:schemeClr val="tx1"/>
                </a:solidFill>
              </a:rPr>
              <a:t>, </a:t>
            </a:r>
            <a:r>
              <a:rPr lang="en-US" altLang="en-US" sz="2000" dirty="0" smtClean="0">
                <a:solidFill>
                  <a:schemeClr val="tx1"/>
                </a:solidFill>
              </a:rPr>
              <a:t>CHA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166" y="1047750"/>
            <a:ext cx="7852142" cy="494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943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inalPowerpoint">
  <a:themeElements>
    <a:clrScheme name="Custom 1">
      <a:dk1>
        <a:srgbClr val="000000"/>
      </a:dk1>
      <a:lt1>
        <a:srgbClr val="FFFFFF"/>
      </a:lt1>
      <a:dk2>
        <a:srgbClr val="DE0000"/>
      </a:dk2>
      <a:lt2>
        <a:srgbClr val="808080"/>
      </a:lt2>
      <a:accent1>
        <a:srgbClr val="DE0000"/>
      </a:accent1>
      <a:accent2>
        <a:srgbClr val="AEAEAE"/>
      </a:accent2>
      <a:accent3>
        <a:srgbClr val="117788"/>
      </a:accent3>
      <a:accent4>
        <a:srgbClr val="404040"/>
      </a:accent4>
      <a:accent5>
        <a:srgbClr val="7F7F7F"/>
      </a:accent5>
      <a:accent6>
        <a:srgbClr val="32B4CE"/>
      </a:accent6>
      <a:hlink>
        <a:srgbClr val="DE0000"/>
      </a:hlink>
      <a:folHlink>
        <a:srgbClr val="AAAAAA"/>
      </a:folHlink>
    </a:clrScheme>
    <a:fontScheme name="FinalPowerpoi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nalPowerpoint 1">
        <a:dk1>
          <a:srgbClr val="000000"/>
        </a:dk1>
        <a:lt1>
          <a:srgbClr val="FFFFFF"/>
        </a:lt1>
        <a:dk2>
          <a:srgbClr val="FF0000"/>
        </a:dk2>
        <a:lt2>
          <a:srgbClr val="808080"/>
        </a:lt2>
        <a:accent1>
          <a:srgbClr val="AAAAAA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D2D2D2"/>
        </a:accent5>
        <a:accent6>
          <a:srgbClr val="000000"/>
        </a:accent6>
        <a:hlink>
          <a:srgbClr val="FF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nalPowerpoint 2">
        <a:dk1>
          <a:srgbClr val="AAAAAA"/>
        </a:dk1>
        <a:lt1>
          <a:srgbClr val="FFFFFF"/>
        </a:lt1>
        <a:dk2>
          <a:srgbClr val="000000"/>
        </a:dk2>
        <a:lt2>
          <a:srgbClr val="FFFFFF"/>
        </a:lt2>
        <a:accent1>
          <a:srgbClr val="AAAAAA"/>
        </a:accent1>
        <a:accent2>
          <a:srgbClr val="FFFFFF"/>
        </a:accent2>
        <a:accent3>
          <a:srgbClr val="AAAAAA"/>
        </a:accent3>
        <a:accent4>
          <a:srgbClr val="DADADA"/>
        </a:accent4>
        <a:accent5>
          <a:srgbClr val="D2D2D2"/>
        </a:accent5>
        <a:accent6>
          <a:srgbClr val="E7E7E7"/>
        </a:accent6>
        <a:hlink>
          <a:srgbClr val="AAAAAA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3">
        <a:dk1>
          <a:srgbClr val="808080"/>
        </a:dk1>
        <a:lt1>
          <a:srgbClr val="FFFFFF"/>
        </a:lt1>
        <a:dk2>
          <a:srgbClr val="AAAAAA"/>
        </a:dk2>
        <a:lt2>
          <a:srgbClr val="000000"/>
        </a:lt2>
        <a:accent1>
          <a:srgbClr val="000000"/>
        </a:accent1>
        <a:accent2>
          <a:srgbClr val="AAAAAA"/>
        </a:accent2>
        <a:accent3>
          <a:srgbClr val="D2D2D2"/>
        </a:accent3>
        <a:accent4>
          <a:srgbClr val="DADADA"/>
        </a:accent4>
        <a:accent5>
          <a:srgbClr val="AAAAAA"/>
        </a:accent5>
        <a:accent6>
          <a:srgbClr val="9A9A9A"/>
        </a:accent6>
        <a:hlink>
          <a:srgbClr val="FF0000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nalPowerpoint 4">
        <a:dk1>
          <a:srgbClr val="000000"/>
        </a:dk1>
        <a:lt1>
          <a:srgbClr val="FF0000"/>
        </a:lt1>
        <a:dk2>
          <a:srgbClr val="FFFFFF"/>
        </a:dk2>
        <a:lt2>
          <a:srgbClr val="000000"/>
        </a:lt2>
        <a:accent1>
          <a:srgbClr val="AAAAAA"/>
        </a:accent1>
        <a:accent2>
          <a:srgbClr val="FFFFFF"/>
        </a:accent2>
        <a:accent3>
          <a:srgbClr val="FFAAAA"/>
        </a:accent3>
        <a:accent4>
          <a:srgbClr val="000000"/>
        </a:accent4>
        <a:accent5>
          <a:srgbClr val="D2D2D2"/>
        </a:accent5>
        <a:accent6>
          <a:srgbClr val="E7E7E7"/>
        </a:accent6>
        <a:hlink>
          <a:srgbClr val="000000"/>
        </a:hlink>
        <a:folHlink>
          <a:srgbClr val="AAAA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16800</TotalTime>
  <Words>54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FinalPowerpoint</vt:lpstr>
      <vt:lpstr>        ADS54J42 Test         </vt:lpstr>
      <vt:lpstr>   ADS54J42</vt:lpstr>
      <vt:lpstr>                           139MHz IF @ 9dBm, CHA</vt:lpstr>
      <vt:lpstr>                           202MHz IF @ 9dBm, CHA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DOCSIS EVM   @ 819.2Msps  On trimmed devices</dc:title>
  <dc:creator>a0181823</dc:creator>
  <cp:lastModifiedBy>Seton, Jim</cp:lastModifiedBy>
  <cp:revision>406</cp:revision>
  <dcterms:created xsi:type="dcterms:W3CDTF">2013-09-24T21:30:14Z</dcterms:created>
  <dcterms:modified xsi:type="dcterms:W3CDTF">2018-03-20T13:16:38Z</dcterms:modified>
</cp:coreProperties>
</file>