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21" r:id="rId3"/>
    <p:sldId id="323" r:id="rId4"/>
    <p:sldId id="326" r:id="rId5"/>
    <p:sldId id="327" r:id="rId6"/>
    <p:sldId id="325" r:id="rId7"/>
    <p:sldId id="32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BE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82" autoAdjust="0"/>
    <p:restoredTop sz="94660"/>
  </p:normalViewPr>
  <p:slideViewPr>
    <p:cSldViewPr>
      <p:cViewPr varScale="1">
        <p:scale>
          <a:sx n="92" d="100"/>
          <a:sy n="92" d="100"/>
        </p:scale>
        <p:origin x="-14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A4523-5B23-4060-B45E-E361C2ABA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84536-66AC-4E8E-98B4-8636AD76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9F230-125F-4D57-81B6-C9A08BB6F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4E865-A4E9-4576-8586-234A885E73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123F4-30B3-47AB-A318-4AEC360B3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2875"/>
            <a:ext cx="2141537" cy="573563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6C507-46BC-4D42-A068-BEB73EBBD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478" y="0"/>
            <a:ext cx="8457045" cy="11892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33376" y="1186424"/>
            <a:ext cx="4163579" cy="4692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1186424"/>
            <a:ext cx="4165023" cy="4692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355600" y="6038850"/>
            <a:ext cx="2133600" cy="20637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14675" y="6038850"/>
            <a:ext cx="2895600" cy="20637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AB3C6-16A4-462B-85A3-83DDC45C20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1775" y="142875"/>
            <a:ext cx="8569325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D22B6-FB32-43BC-88D4-7A804901B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8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91256-C0FB-4511-8160-A9890177C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1A868-D911-4CC7-B915-DD03BF194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78205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04F2A-2C49-47C6-BCA4-AECEBF50D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48468"/>
            <a:ext cx="8467725" cy="4945932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EFCE8-0EF1-488F-AC23-83AF7B8CB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6049963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46962-5A40-4390-87CC-5F137D7B8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4BE1C-C9B6-421D-BF03-12F2D46744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16526-7FDE-4A45-81BE-B52233DA5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D3665-987F-4507-8001-1A0D142FE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41275" y="6324600"/>
            <a:ext cx="87407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058863"/>
            <a:ext cx="8467725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49963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</a:defRPr>
            </a:lvl1pPr>
          </a:lstStyle>
          <a:p>
            <a:pPr>
              <a:defRPr/>
            </a:pPr>
            <a:fld id="{426E0D5A-7FE2-4A84-8262-6122419E3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2" name="Group 16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033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43" r:id="rId5"/>
    <p:sldLayoutId id="2147483857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  <p:sldLayoutId id="2147483850" r:id="rId13"/>
    <p:sldLayoutId id="2147483851" r:id="rId14"/>
    <p:sldLayoutId id="2147483858" r:id="rId15"/>
    <p:sldLayoutId id="2147483852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ctrTitle"/>
          </p:nvPr>
        </p:nvSpPr>
        <p:spPr>
          <a:xfrm>
            <a:off x="304800" y="2133600"/>
            <a:ext cx="8153400" cy="2917825"/>
          </a:xfrm>
        </p:spPr>
        <p:txBody>
          <a:bodyPr/>
          <a:lstStyle/>
          <a:p>
            <a:r>
              <a:rPr lang="en-US" altLang="en-US" sz="3600" dirty="0" smtClean="0"/>
              <a:t>        ADS54J42 Test</a:t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>    </a:t>
            </a:r>
            <a:br>
              <a:rPr lang="en-US" altLang="en-US" sz="3600" dirty="0" smtClean="0"/>
            </a:br>
            <a:endParaRPr lang="en-US" alt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475" y="876300"/>
            <a:ext cx="7146925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b="1" dirty="0"/>
              <a:t>Test conditions:</a:t>
            </a:r>
          </a:p>
          <a:p>
            <a:pPr>
              <a:defRPr/>
            </a:pPr>
            <a:endParaRPr lang="en-US" sz="1400" b="1" dirty="0"/>
          </a:p>
          <a:p>
            <a:pPr>
              <a:defRPr/>
            </a:pPr>
            <a:r>
              <a:rPr lang="en-US" sz="1400" dirty="0"/>
              <a:t>Fs </a:t>
            </a:r>
            <a:r>
              <a:rPr lang="en-US" sz="1400" dirty="0" smtClean="0"/>
              <a:t>= </a:t>
            </a:r>
            <a:r>
              <a:rPr lang="en-US" sz="1400" dirty="0" smtClean="0"/>
              <a:t>552.96</a:t>
            </a:r>
            <a:r>
              <a:rPr lang="en-US" sz="1400" dirty="0" smtClean="0"/>
              <a:t>MHz </a:t>
            </a:r>
            <a:r>
              <a:rPr lang="en-US" sz="1400" dirty="0" smtClean="0"/>
              <a:t>Ext </a:t>
            </a:r>
            <a:r>
              <a:rPr lang="en-US" sz="1400" dirty="0" err="1" smtClean="0"/>
              <a:t>Clk</a:t>
            </a:r>
            <a:endParaRPr lang="en-US" sz="1400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Fin </a:t>
            </a:r>
            <a:r>
              <a:rPr lang="en-US" sz="1400" dirty="0" smtClean="0"/>
              <a:t>= </a:t>
            </a:r>
            <a:r>
              <a:rPr lang="en-US" sz="1400" dirty="0" smtClean="0"/>
              <a:t>207MHz </a:t>
            </a:r>
            <a:r>
              <a:rPr lang="en-US" sz="1400" dirty="0" smtClean="0"/>
              <a:t>(no filter)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 smtClean="0"/>
              <a:t>LMFS = </a:t>
            </a:r>
            <a:r>
              <a:rPr lang="en-US" sz="1400" dirty="0" smtClean="0"/>
              <a:t>2242 HPF</a:t>
            </a:r>
            <a:endParaRPr lang="en-US" sz="1400" dirty="0" smtClean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 smtClean="0"/>
              <a:t>Dec 2x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 smtClean="0"/>
              <a:t>ADC data rate = </a:t>
            </a:r>
            <a:r>
              <a:rPr lang="en-US" sz="1400" dirty="0" smtClean="0"/>
              <a:t>276.48MHz</a:t>
            </a:r>
            <a:endParaRPr lang="en-US" sz="1400" dirty="0" smtClean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 smtClean="0"/>
              <a:t>FPGA Ref Clock = 69.12MHz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 smtClean="0"/>
              <a:t>Lane rate = 2.7648Gbps </a:t>
            </a:r>
          </a:p>
          <a:p>
            <a:pPr>
              <a:defRPr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400" b="1" dirty="0"/>
          </a:p>
          <a:p>
            <a:pPr>
              <a:defRPr/>
            </a:pPr>
            <a:endParaRPr lang="en-US" sz="1400" b="1" dirty="0"/>
          </a:p>
        </p:txBody>
      </p:sp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231775" y="0"/>
            <a:ext cx="8458200" cy="814388"/>
          </a:xfrm>
        </p:spPr>
        <p:txBody>
          <a:bodyPr/>
          <a:lstStyle/>
          <a:p>
            <a:r>
              <a:rPr lang="en-US" altLang="en-US" dirty="0" smtClean="0"/>
              <a:t> 		ADS54J42</a:t>
            </a:r>
          </a:p>
        </p:txBody>
      </p:sp>
    </p:spTree>
    <p:extLst>
      <p:ext uri="{BB962C8B-B14F-4D97-AF65-F5344CB8AC3E}">
        <p14:creationId xmlns:p14="http://schemas.microsoft.com/office/powerpoint/2010/main" val="342050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542925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                      </a:t>
            </a:r>
            <a:r>
              <a:rPr lang="en-US" altLang="en-US" sz="2000" dirty="0" smtClean="0">
                <a:solidFill>
                  <a:schemeClr val="tx1"/>
                </a:solidFill>
              </a:rPr>
              <a:t>LMK clock distribution mode 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722" y="1047750"/>
            <a:ext cx="7523030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943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542925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                      </a:t>
            </a:r>
            <a:r>
              <a:rPr lang="en-US" altLang="en-US" sz="2000" dirty="0" smtClean="0">
                <a:solidFill>
                  <a:schemeClr val="tx1"/>
                </a:solidFill>
              </a:rPr>
              <a:t>LMK output clock settings 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722" y="1047750"/>
            <a:ext cx="7523030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468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542925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                      </a:t>
            </a:r>
            <a:r>
              <a:rPr lang="en-US" altLang="en-US" sz="2000" dirty="0" smtClean="0">
                <a:solidFill>
                  <a:schemeClr val="tx1"/>
                </a:solidFill>
              </a:rPr>
              <a:t>LMK output </a:t>
            </a:r>
            <a:r>
              <a:rPr lang="en-US" altLang="en-US" sz="2000" dirty="0" err="1" smtClean="0">
                <a:solidFill>
                  <a:schemeClr val="tx1"/>
                </a:solidFill>
              </a:rPr>
              <a:t>sysref</a:t>
            </a:r>
            <a:r>
              <a:rPr lang="en-US" altLang="en-US" sz="2000" dirty="0" smtClean="0">
                <a:solidFill>
                  <a:schemeClr val="tx1"/>
                </a:solidFill>
              </a:rPr>
              <a:t> settings 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722" y="1047750"/>
            <a:ext cx="7523030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375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542925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                      </a:t>
            </a:r>
            <a:r>
              <a:rPr lang="en-US" altLang="en-US" sz="2000" dirty="0" smtClean="0">
                <a:solidFill>
                  <a:schemeClr val="tx1"/>
                </a:solidFill>
              </a:rPr>
              <a:t>Lane rate and FPGA reference clock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5587" y="2768600"/>
            <a:ext cx="35433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271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542925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                      </a:t>
            </a:r>
            <a:r>
              <a:rPr lang="en-US" altLang="en-US" sz="2000" dirty="0" smtClean="0">
                <a:solidFill>
                  <a:schemeClr val="tx1"/>
                </a:solidFill>
              </a:rPr>
              <a:t>207MHz </a:t>
            </a:r>
            <a:r>
              <a:rPr lang="en-US" altLang="en-US" sz="2000" dirty="0" smtClean="0">
                <a:solidFill>
                  <a:schemeClr val="tx1"/>
                </a:solidFill>
              </a:rPr>
              <a:t>IF @ </a:t>
            </a:r>
            <a:r>
              <a:rPr lang="en-US" altLang="en-US" sz="2000" dirty="0" smtClean="0">
                <a:solidFill>
                  <a:schemeClr val="tx1"/>
                </a:solidFill>
              </a:rPr>
              <a:t>10</a:t>
            </a:r>
            <a:r>
              <a:rPr lang="en-US" altLang="en-US" sz="2000" dirty="0" smtClean="0">
                <a:solidFill>
                  <a:schemeClr val="tx1"/>
                </a:solidFill>
              </a:rPr>
              <a:t>dBm</a:t>
            </a:r>
            <a:r>
              <a:rPr lang="en-US" altLang="en-US" sz="2000" dirty="0" smtClean="0">
                <a:solidFill>
                  <a:schemeClr val="tx1"/>
                </a:solidFill>
              </a:rPr>
              <a:t>, CHA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66" y="1047750"/>
            <a:ext cx="7852142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058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16804</TotalTime>
  <Words>68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FinalPowerpoint</vt:lpstr>
      <vt:lpstr>        ADS54J42 Test         </vt:lpstr>
      <vt:lpstr>   ADS54J42</vt:lpstr>
      <vt:lpstr>                           LMK clock distribution mode </vt:lpstr>
      <vt:lpstr>                           LMK output clock settings </vt:lpstr>
      <vt:lpstr>                           LMK output sysref settings </vt:lpstr>
      <vt:lpstr>                           Lane rate and FPGA reference clock</vt:lpstr>
      <vt:lpstr>                           207MHz IF @ 10dBm, CHA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DOCSIS EVM   @ 819.2Msps  On trimmed devices</dc:title>
  <dc:creator>a0181823</dc:creator>
  <cp:lastModifiedBy>Seton, Jim</cp:lastModifiedBy>
  <cp:revision>408</cp:revision>
  <dcterms:created xsi:type="dcterms:W3CDTF">2013-09-24T21:30:14Z</dcterms:created>
  <dcterms:modified xsi:type="dcterms:W3CDTF">2018-04-11T16:40:51Z</dcterms:modified>
</cp:coreProperties>
</file>