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9" r:id="rId4"/>
    <p:sldId id="257" r:id="rId5"/>
    <p:sldId id="262" r:id="rId6"/>
    <p:sldId id="25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2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3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4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47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81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92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42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955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50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55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9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42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21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80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677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429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723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286910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5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5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1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5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9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9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2AFF-61AE-4F9D-906F-68DABF7FE74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D6E7-C1CA-432D-8974-C3E0BE020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3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800" smtClean="0">
                <a:solidFill>
                  <a:srgbClr val="000000"/>
                </a:solidFill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315432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</a:t>
            </a:r>
            <a:r>
              <a:rPr lang="en-US" altLang="en-US" sz="3600" dirty="0" smtClean="0"/>
              <a:t>ADS54J54 </a:t>
            </a:r>
            <a:r>
              <a:rPr lang="en-US" altLang="en-US" sz="3600" dirty="0" smtClean="0"/>
              <a:t>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111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839" y="762000"/>
            <a:ext cx="3043269" cy="58169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/>
              <a:t>Test Setup: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b="1" dirty="0"/>
              <a:t>Test conditions:</a:t>
            </a:r>
          </a:p>
          <a:p>
            <a:pPr>
              <a:defRPr/>
            </a:pPr>
            <a:endParaRPr lang="en-US" sz="2000" b="1" dirty="0"/>
          </a:p>
          <a:p>
            <a:pPr>
              <a:defRPr/>
            </a:pPr>
            <a:r>
              <a:rPr lang="en-US" sz="2000" dirty="0"/>
              <a:t>Fs = </a:t>
            </a:r>
            <a:r>
              <a:rPr lang="en-US" sz="2000" dirty="0"/>
              <a:t>5</a:t>
            </a:r>
            <a:r>
              <a:rPr lang="en-US" sz="2000" dirty="0" smtClean="0"/>
              <a:t>00Msps internal clock</a:t>
            </a: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Fin </a:t>
            </a:r>
            <a:r>
              <a:rPr lang="en-US" sz="2000" dirty="0" smtClean="0"/>
              <a:t>=</a:t>
            </a:r>
            <a:r>
              <a:rPr lang="en-US" sz="2000" dirty="0"/>
              <a:t>5</a:t>
            </a:r>
            <a:r>
              <a:rPr lang="en-US" sz="2000" dirty="0" smtClean="0"/>
              <a:t>0MHz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No decimation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 smtClean="0"/>
              <a:t>LMF = 841</a:t>
            </a: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dirty="0" smtClean="0"/>
              <a:t>ADS54J54EVM </a:t>
            </a:r>
            <a:r>
              <a:rPr lang="en-US" altLang="en-US" dirty="0" smtClean="0"/>
              <a:t>Setup </a:t>
            </a:r>
          </a:p>
        </p:txBody>
      </p:sp>
    </p:spTree>
    <p:extLst>
      <p:ext uri="{BB962C8B-B14F-4D97-AF65-F5344CB8AC3E}">
        <p14:creationId xmlns:p14="http://schemas.microsoft.com/office/powerpoint/2010/main" val="6956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75964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Open ADC GUI. Go to low level tab.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Load </a:t>
            </a:r>
            <a:r>
              <a:rPr lang="en-US" sz="2700" dirty="0"/>
              <a:t> </a:t>
            </a:r>
            <a:r>
              <a:rPr lang="en-US" sz="2700" dirty="0" smtClean="0"/>
              <a:t>“</a:t>
            </a:r>
            <a:r>
              <a:rPr lang="en-US" sz="2700" dirty="0" smtClean="0"/>
              <a:t>ADS54J54_500M_841.cfg”</a:t>
            </a:r>
            <a:br>
              <a:rPr lang="en-US" sz="2700" dirty="0" smtClean="0"/>
            </a:br>
            <a:r>
              <a:rPr lang="en-US" sz="2700" dirty="0" smtClean="0"/>
              <a:t>Verify LED’s D1 and D4 illuminate to indicate LMK PLL’s are locked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7" y="1877219"/>
            <a:ext cx="530542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96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75964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Go to ADS54J54 tab.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Disable “Decimation </a:t>
            </a:r>
            <a:r>
              <a:rPr lang="en-US" sz="2700" dirty="0" err="1" smtClean="0"/>
              <a:t>Filt</a:t>
            </a:r>
            <a:r>
              <a:rPr lang="en-US" sz="2700" dirty="0" smtClean="0"/>
              <a:t> EN AB and CD.</a:t>
            </a:r>
            <a:br>
              <a:rPr lang="en-US" sz="2700" dirty="0" smtClean="0"/>
            </a:br>
            <a:r>
              <a:rPr lang="en-US" sz="2700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169" y="1600200"/>
            <a:ext cx="688166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51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078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/>
              <a:t>Open HSDC pro GUI. Select </a:t>
            </a:r>
            <a:r>
              <a:rPr lang="en-US" sz="2400" dirty="0" smtClean="0"/>
              <a:t>“</a:t>
            </a:r>
            <a:r>
              <a:rPr lang="en-US" sz="2400" dirty="0" smtClean="0"/>
              <a:t>ADS54J54_LMF_841”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Set ADC Output Data Rate = </a:t>
            </a:r>
            <a:r>
              <a:rPr lang="en-US" sz="2400" dirty="0" smtClean="0"/>
              <a:t>500MHz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Click on capture</a:t>
            </a:r>
            <a:endParaRPr lang="en-US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61" y="1600200"/>
            <a:ext cx="72006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74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078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Select bits to see all of the data bits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61" y="1600200"/>
            <a:ext cx="720067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16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FinalPowerpoint</vt:lpstr>
      <vt:lpstr>        ADS54J54 Test         </vt:lpstr>
      <vt:lpstr> ADS54J54EVM Setup </vt:lpstr>
      <vt:lpstr>Open ADC GUI. Go to low level tab. Load  “ADS54J54_500M_841.cfg” Verify LED’s D1 and D4 illuminate to indicate LMK PLL’s are locked </vt:lpstr>
      <vt:lpstr>Go to ADS54J54 tab. Disable “Decimation Filt EN AB and CD.  </vt:lpstr>
      <vt:lpstr>Open HSDC pro GUI. Select “ADS54J54_LMF_841” Set ADC Output Data Rate = 500MHz Click on capture</vt:lpstr>
      <vt:lpstr>Select bits to see all of the data bits  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“LMK_Config_External_Clock.cfg”</dc:title>
  <dc:creator>a0181823</dc:creator>
  <cp:lastModifiedBy>TI User</cp:lastModifiedBy>
  <cp:revision>9</cp:revision>
  <dcterms:created xsi:type="dcterms:W3CDTF">2016-02-01T14:43:11Z</dcterms:created>
  <dcterms:modified xsi:type="dcterms:W3CDTF">2019-08-22T12:47:38Z</dcterms:modified>
</cp:coreProperties>
</file>