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1" r:id="rId3"/>
    <p:sldId id="259" r:id="rId4"/>
    <p:sldId id="257" r:id="rId5"/>
    <p:sldId id="262" r:id="rId6"/>
    <p:sldId id="256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2AFF-61AE-4F9D-906F-68DABF7FE744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5D6E7-C1CA-432D-8974-C3E0BE020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723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2AFF-61AE-4F9D-906F-68DABF7FE744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5D6E7-C1CA-432D-8974-C3E0BE020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231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2AFF-61AE-4F9D-906F-68DABF7FE744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5D6E7-C1CA-432D-8974-C3E0BE020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42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A4523-5B23-4060-B45E-E361C2ABA14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2471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8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800" smtClean="0">
                <a:solidFill>
                  <a:srgbClr val="000000"/>
                </a:solidFill>
              </a:rPr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91256-C0FB-4511-8160-A9890177CB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9817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3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800" smtClean="0">
                <a:solidFill>
                  <a:srgbClr val="000000"/>
                </a:solidFill>
              </a:rPr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1A868-D911-4CC7-B915-DD03BF1946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0927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78205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3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800" smtClean="0">
                <a:solidFill>
                  <a:srgbClr val="000000"/>
                </a:solidFill>
              </a:rPr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04F2A-2C49-47C6-BCA4-AECEBF50D1F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0422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048468"/>
            <a:ext cx="8467725" cy="4945932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EFCE8-0EF1-488F-AC23-83AF7B8CBD9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9551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6049963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46962-5A40-4390-87CC-5F137D7B8CA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3506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4BE1C-C9B6-421D-BF03-12F2D467445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1556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16526-7FDE-4A45-81BE-B52233DA55E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08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2AFF-61AE-4F9D-906F-68DABF7FE744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5D6E7-C1CA-432D-8974-C3E0BE020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9798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D3665-987F-4507-8001-1A0D142FE2D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7426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84536-66AC-4E8E-98B4-8636AD763FB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9215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9F230-125F-4D57-81B6-C9A08BB6FD6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6805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4E865-A4E9-4576-8586-234A885E733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6779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123F4-30B3-47AB-A318-4AEC360B33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0429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42875"/>
            <a:ext cx="2141537" cy="573563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42875"/>
            <a:ext cx="6275388" cy="5735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6C507-46BC-4D42-A068-BEB73EBBD00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7232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478" y="0"/>
            <a:ext cx="8457045" cy="11892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33376" y="1186424"/>
            <a:ext cx="4163579" cy="4692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1186424"/>
            <a:ext cx="4165023" cy="4692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355600" y="6038850"/>
            <a:ext cx="2133600" cy="20637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14675" y="6038850"/>
            <a:ext cx="2895600" cy="20637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AB3C6-16A4-462B-85A3-83DDC45C206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286910"/>
      </p:ext>
    </p:extLst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31775" y="142875"/>
            <a:ext cx="8569325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D22B6-FB32-43BC-88D4-7A804901B3E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659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2AFF-61AE-4F9D-906F-68DABF7FE744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5D6E7-C1CA-432D-8974-C3E0BE020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457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2AFF-61AE-4F9D-906F-68DABF7FE744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5D6E7-C1CA-432D-8974-C3E0BE020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413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2AFF-61AE-4F9D-906F-68DABF7FE744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5D6E7-C1CA-432D-8974-C3E0BE020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154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2AFF-61AE-4F9D-906F-68DABF7FE744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5D6E7-C1CA-432D-8974-C3E0BE020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822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2AFF-61AE-4F9D-906F-68DABF7FE744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5D6E7-C1CA-432D-8974-C3E0BE020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494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2AFF-61AE-4F9D-906F-68DABF7FE744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5D6E7-C1CA-432D-8974-C3E0BE020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604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2AFF-61AE-4F9D-906F-68DABF7FE744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5D6E7-C1CA-432D-8974-C3E0BE020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99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62AFF-61AE-4F9D-906F-68DABF7FE744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5D6E7-C1CA-432D-8974-C3E0BE020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3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41275" y="6324600"/>
            <a:ext cx="87407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1028" name="Picture 8" descr="ti_logo_powerpoint_1_line.png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42875"/>
            <a:ext cx="84582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058863"/>
            <a:ext cx="8467725" cy="4935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49963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</a:defRPr>
            </a:lvl1pPr>
          </a:lstStyle>
          <a:p>
            <a:pPr>
              <a:defRPr/>
            </a:pPr>
            <a:fld id="{426E0D5A-7FE2-4A84-8262-6122419E3DB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032" name="Group 16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033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800" smtClean="0">
                <a:solidFill>
                  <a:srgbClr val="000000"/>
                </a:solidFill>
              </a:rPr>
              <a:t>TI Confidential – NDA Restrictions</a:t>
            </a:r>
          </a:p>
        </p:txBody>
      </p:sp>
    </p:spTree>
    <p:extLst>
      <p:ext uri="{BB962C8B-B14F-4D97-AF65-F5344CB8AC3E}">
        <p14:creationId xmlns:p14="http://schemas.microsoft.com/office/powerpoint/2010/main" val="3154320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ctrTitle"/>
          </p:nvPr>
        </p:nvSpPr>
        <p:spPr>
          <a:xfrm>
            <a:off x="304800" y="2133600"/>
            <a:ext cx="8153400" cy="2917825"/>
          </a:xfrm>
        </p:spPr>
        <p:txBody>
          <a:bodyPr/>
          <a:lstStyle/>
          <a:p>
            <a:r>
              <a:rPr lang="en-US" altLang="en-US" sz="3600" dirty="0" smtClean="0"/>
              <a:t>        </a:t>
            </a:r>
            <a:r>
              <a:rPr lang="en-US" altLang="en-US" sz="3600" dirty="0" smtClean="0"/>
              <a:t>ADS54J54 </a:t>
            </a:r>
            <a:r>
              <a:rPr lang="en-US" altLang="en-US" sz="3600" dirty="0" smtClean="0"/>
              <a:t>Test</a:t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>    </a:t>
            </a:r>
            <a:br>
              <a:rPr lang="en-US" altLang="en-US" sz="3600" dirty="0" smtClean="0"/>
            </a:br>
            <a:endParaRPr lang="en-US" alt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411114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9839" y="762000"/>
            <a:ext cx="3043269" cy="58169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/>
              <a:t>Test Setup:</a:t>
            </a:r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r>
              <a:rPr lang="en-US" sz="2000" b="1" dirty="0"/>
              <a:t>Test conditions:</a:t>
            </a:r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r>
              <a:rPr lang="en-US" sz="2000" dirty="0"/>
              <a:t>Fs = </a:t>
            </a:r>
            <a:r>
              <a:rPr lang="en-US" sz="2000" dirty="0"/>
              <a:t>5</a:t>
            </a:r>
            <a:r>
              <a:rPr lang="en-US" sz="2000" dirty="0" smtClean="0"/>
              <a:t>00Msps internal clock</a:t>
            </a:r>
            <a:endParaRPr lang="en-US" sz="2000" dirty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r>
              <a:rPr lang="en-US" sz="2000" dirty="0"/>
              <a:t>Fin </a:t>
            </a:r>
            <a:r>
              <a:rPr lang="en-US" sz="2000" dirty="0" smtClean="0"/>
              <a:t>=</a:t>
            </a:r>
            <a:r>
              <a:rPr lang="en-US" sz="2000" dirty="0"/>
              <a:t>5</a:t>
            </a:r>
            <a:r>
              <a:rPr lang="en-US" sz="2000" dirty="0" smtClean="0"/>
              <a:t>0MHz</a:t>
            </a:r>
            <a:endParaRPr lang="en-US" sz="2000" dirty="0" smtClean="0"/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No decimation</a:t>
            </a:r>
          </a:p>
          <a:p>
            <a:pPr>
              <a:defRPr/>
            </a:pPr>
            <a:endParaRPr lang="en-US" sz="2000" dirty="0"/>
          </a:p>
          <a:p>
            <a:pPr>
              <a:defRPr/>
            </a:pPr>
            <a:r>
              <a:rPr lang="en-US" sz="2000" dirty="0" smtClean="0"/>
              <a:t>LMF = 841</a:t>
            </a:r>
            <a:endParaRPr lang="en-US" sz="2000" dirty="0"/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400" b="1" dirty="0"/>
          </a:p>
          <a:p>
            <a:pPr>
              <a:defRPr/>
            </a:pPr>
            <a:endParaRPr lang="en-US" sz="1400" b="1" dirty="0"/>
          </a:p>
        </p:txBody>
      </p:sp>
      <p:sp>
        <p:nvSpPr>
          <p:cNvPr id="9219" name="Title 2"/>
          <p:cNvSpPr>
            <a:spLocks noGrp="1"/>
          </p:cNvSpPr>
          <p:nvPr>
            <p:ph type="title"/>
          </p:nvPr>
        </p:nvSpPr>
        <p:spPr>
          <a:xfrm>
            <a:off x="231775" y="0"/>
            <a:ext cx="8458200" cy="814388"/>
          </a:xfrm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n-US" altLang="en-US" dirty="0" smtClean="0"/>
              <a:t>ADS54J54EVM </a:t>
            </a:r>
            <a:r>
              <a:rPr lang="en-US" altLang="en-US" dirty="0" smtClean="0"/>
              <a:t>Setup </a:t>
            </a:r>
          </a:p>
        </p:txBody>
      </p:sp>
    </p:spTree>
    <p:extLst>
      <p:ext uri="{BB962C8B-B14F-4D97-AF65-F5344CB8AC3E}">
        <p14:creationId xmlns:p14="http://schemas.microsoft.com/office/powerpoint/2010/main" val="69566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575964" cy="838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700" dirty="0" smtClean="0"/>
              <a:t>Open ADC GUI. Go to low level tab.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>Load </a:t>
            </a:r>
            <a:r>
              <a:rPr lang="en-US" sz="2700" dirty="0"/>
              <a:t> </a:t>
            </a:r>
            <a:r>
              <a:rPr lang="en-US" sz="2700" dirty="0" smtClean="0"/>
              <a:t>“</a:t>
            </a:r>
            <a:r>
              <a:rPr lang="en-US" sz="2700" dirty="0" smtClean="0"/>
              <a:t>ADS54J54_500M_841.cfg”</a:t>
            </a:r>
            <a:br>
              <a:rPr lang="en-US" sz="2700" dirty="0" smtClean="0"/>
            </a:br>
            <a:r>
              <a:rPr lang="en-US" sz="2700" dirty="0" smtClean="0"/>
              <a:t>Verify LED’s D1 and D4 illuminate to indicate LMK PLL’s are locked 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7" y="1877219"/>
            <a:ext cx="5305425" cy="397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1964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575964" cy="838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700" dirty="0" smtClean="0"/>
              <a:t>Go to ADS54J54 tab.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>Disable “Decimation </a:t>
            </a:r>
            <a:r>
              <a:rPr lang="en-US" sz="2700" dirty="0" err="1" smtClean="0"/>
              <a:t>Filt</a:t>
            </a:r>
            <a:r>
              <a:rPr lang="en-US" sz="2700" dirty="0" smtClean="0"/>
              <a:t> EN AB and CD.</a:t>
            </a:r>
            <a:br>
              <a:rPr lang="en-US" sz="2700" dirty="0" smtClean="0"/>
            </a:br>
            <a:r>
              <a:rPr lang="en-US" sz="2700" dirty="0" smtClean="0"/>
              <a:t> 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169" y="1600200"/>
            <a:ext cx="688166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5517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2078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dirty="0" smtClean="0"/>
              <a:t>Open HSDC pro GUI. Select </a:t>
            </a:r>
            <a:r>
              <a:rPr lang="en-US" sz="2400" dirty="0" smtClean="0"/>
              <a:t>“</a:t>
            </a:r>
            <a:r>
              <a:rPr lang="en-US" sz="2400" dirty="0" smtClean="0"/>
              <a:t>ADS54J54_LMF_841”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Set ADC Output Data Rate = </a:t>
            </a:r>
            <a:r>
              <a:rPr lang="en-US" sz="2400" dirty="0" smtClean="0"/>
              <a:t>500MHz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Click on capture</a:t>
            </a:r>
            <a:endParaRPr lang="en-US" sz="24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61" y="1600200"/>
            <a:ext cx="720067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1743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2078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Select bits to see all of the data bits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61" y="1600200"/>
            <a:ext cx="720067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6162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58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FinalPowerpoint</vt:lpstr>
      <vt:lpstr>        ADS54J54 Test         </vt:lpstr>
      <vt:lpstr> ADS54J54EVM Setup </vt:lpstr>
      <vt:lpstr>Open ADC GUI. Go to low level tab. Load  “ADS54J54_500M_841.cfg” Verify LED’s D1 and D4 illuminate to indicate LMK PLL’s are locked </vt:lpstr>
      <vt:lpstr>Go to ADS54J54 tab. Disable “Decimation Filt EN AB and CD.  </vt:lpstr>
      <vt:lpstr>Open HSDC pro GUI. Select “ADS54J54_LMF_841” Set ADC Output Data Rate = 500MHz Click on capture</vt:lpstr>
      <vt:lpstr>Select bits to see all of the data bits  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Load “LMK_Config_External_Clock.cfg”</dc:title>
  <dc:creator>a0181823</dc:creator>
  <cp:lastModifiedBy>TI User</cp:lastModifiedBy>
  <cp:revision>9</cp:revision>
  <dcterms:created xsi:type="dcterms:W3CDTF">2016-02-01T14:43:11Z</dcterms:created>
  <dcterms:modified xsi:type="dcterms:W3CDTF">2019-08-22T12:47:38Z</dcterms:modified>
</cp:coreProperties>
</file>