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2" r:id="rId4"/>
    <p:sldId id="323" r:id="rId5"/>
    <p:sldId id="324" r:id="rId6"/>
    <p:sldId id="325" r:id="rId7"/>
    <p:sldId id="328" r:id="rId8"/>
    <p:sldId id="32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92" d="100"/>
          <a:sy n="92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ADS54J60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714692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 smtClean="0"/>
              <a:t> 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</a:t>
            </a:r>
            <a:r>
              <a:rPr lang="en-US" sz="1400" dirty="0" smtClean="0"/>
              <a:t>= </a:t>
            </a:r>
            <a:r>
              <a:rPr lang="en-US" sz="1400" dirty="0" smtClean="0"/>
              <a:t>1G</a:t>
            </a:r>
            <a:r>
              <a:rPr lang="en-US" sz="1400" dirty="0" smtClean="0"/>
              <a:t>Hz Ext </a:t>
            </a:r>
            <a:r>
              <a:rPr lang="en-US" sz="1400" dirty="0" err="1" smtClean="0"/>
              <a:t>Clk</a:t>
            </a:r>
            <a:r>
              <a:rPr lang="en-US" sz="1400" dirty="0" smtClean="0"/>
              <a:t> no filter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 </a:t>
            </a:r>
            <a:r>
              <a:rPr lang="en-US" sz="1400" dirty="0" smtClean="0"/>
              <a:t>210</a:t>
            </a:r>
            <a:r>
              <a:rPr lang="en-US" sz="1400" dirty="0" smtClean="0"/>
              <a:t>MHz and 310MHz, Band Pass filter.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</a:t>
            </a:r>
          </a:p>
        </p:txBody>
      </p:sp>
    </p:spTree>
    <p:extLst>
      <p:ext uri="{BB962C8B-B14F-4D97-AF65-F5344CB8AC3E}">
        <p14:creationId xmlns:p14="http://schemas.microsoft.com/office/powerpoint/2010/main" val="34205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210</a:t>
            </a:r>
            <a:r>
              <a:rPr lang="en-US" altLang="en-US" sz="2000" dirty="0" smtClean="0">
                <a:solidFill>
                  <a:schemeClr val="tx1"/>
                </a:solidFill>
              </a:rPr>
              <a:t>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 smtClean="0">
                <a:solidFill>
                  <a:schemeClr val="tx1"/>
                </a:solidFill>
              </a:rPr>
              <a:t>15dBm</a:t>
            </a:r>
            <a:r>
              <a:rPr lang="en-US" altLang="en-US" sz="2000" dirty="0" smtClean="0">
                <a:solidFill>
                  <a:schemeClr val="tx1"/>
                </a:solidFill>
              </a:rPr>
              <a:t>, BPF 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0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210</a:t>
            </a:r>
            <a:r>
              <a:rPr lang="en-US" altLang="en-US" sz="2000" dirty="0" smtClean="0">
                <a:solidFill>
                  <a:schemeClr val="tx1"/>
                </a:solidFill>
              </a:rPr>
              <a:t>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 smtClean="0">
                <a:solidFill>
                  <a:schemeClr val="tx1"/>
                </a:solidFill>
              </a:rPr>
              <a:t>15dBm</a:t>
            </a:r>
            <a:r>
              <a:rPr lang="en-US" altLang="en-US" sz="2000" dirty="0" smtClean="0">
                <a:solidFill>
                  <a:schemeClr val="tx1"/>
                </a:solidFill>
              </a:rPr>
              <a:t>, BPF 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7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>
                <a:solidFill>
                  <a:schemeClr val="tx1"/>
                </a:solidFill>
              </a:rPr>
              <a:t>3</a:t>
            </a:r>
            <a:r>
              <a:rPr lang="en-US" altLang="en-US" sz="2000" dirty="0" smtClean="0">
                <a:solidFill>
                  <a:schemeClr val="tx1"/>
                </a:solidFill>
              </a:rPr>
              <a:t>10</a:t>
            </a:r>
            <a:r>
              <a:rPr lang="en-US" altLang="en-US" sz="2000" dirty="0" smtClean="0">
                <a:solidFill>
                  <a:schemeClr val="tx1"/>
                </a:solidFill>
              </a:rPr>
              <a:t>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 smtClean="0">
                <a:solidFill>
                  <a:schemeClr val="tx1"/>
                </a:solidFill>
              </a:rPr>
              <a:t>12dBm</a:t>
            </a:r>
            <a:r>
              <a:rPr lang="en-US" altLang="en-US" sz="2000" dirty="0" smtClean="0">
                <a:solidFill>
                  <a:schemeClr val="tx1"/>
                </a:solidFill>
              </a:rPr>
              <a:t>, BPF 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3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>
                <a:solidFill>
                  <a:schemeClr val="tx1"/>
                </a:solidFill>
              </a:rPr>
              <a:t>3</a:t>
            </a:r>
            <a:r>
              <a:rPr lang="en-US" altLang="en-US" sz="2000" dirty="0" smtClean="0">
                <a:solidFill>
                  <a:schemeClr val="tx1"/>
                </a:solidFill>
              </a:rPr>
              <a:t>10</a:t>
            </a:r>
            <a:r>
              <a:rPr lang="en-US" altLang="en-US" sz="2000" dirty="0" smtClean="0">
                <a:solidFill>
                  <a:schemeClr val="tx1"/>
                </a:solidFill>
              </a:rPr>
              <a:t>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 smtClean="0">
                <a:solidFill>
                  <a:schemeClr val="tx1"/>
                </a:solidFill>
              </a:rPr>
              <a:t>12dBm</a:t>
            </a:r>
            <a:r>
              <a:rPr lang="en-US" altLang="en-US" sz="2000" dirty="0" smtClean="0">
                <a:solidFill>
                  <a:schemeClr val="tx1"/>
                </a:solidFill>
              </a:rPr>
              <a:t>, BPF 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6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>
                <a:solidFill>
                  <a:schemeClr val="tx1"/>
                </a:solidFill>
              </a:rPr>
              <a:t>3</a:t>
            </a:r>
            <a:r>
              <a:rPr lang="en-US" altLang="en-US" sz="2000" dirty="0" smtClean="0">
                <a:solidFill>
                  <a:schemeClr val="tx1"/>
                </a:solidFill>
              </a:rPr>
              <a:t>10</a:t>
            </a:r>
            <a:r>
              <a:rPr lang="en-US" altLang="en-US" sz="2000" dirty="0" smtClean="0">
                <a:solidFill>
                  <a:schemeClr val="tx1"/>
                </a:solidFill>
              </a:rPr>
              <a:t>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 smtClean="0">
                <a:solidFill>
                  <a:schemeClr val="tx1"/>
                </a:solidFill>
              </a:rPr>
              <a:t>-10</a:t>
            </a:r>
            <a:r>
              <a:rPr lang="en-US" altLang="en-US" sz="2000" dirty="0" smtClean="0">
                <a:solidFill>
                  <a:schemeClr val="tx1"/>
                </a:solidFill>
              </a:rPr>
              <a:t>dBm</a:t>
            </a:r>
            <a:r>
              <a:rPr lang="en-US" altLang="en-US" sz="2000" dirty="0" smtClean="0">
                <a:solidFill>
                  <a:schemeClr val="tx1"/>
                </a:solidFill>
              </a:rPr>
              <a:t>, BPF 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3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400" dirty="0" smtClean="0">
                <a:solidFill>
                  <a:schemeClr val="tx1"/>
                </a:solidFill>
              </a:rPr>
              <a:t>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No input</a:t>
            </a:r>
            <a:r>
              <a:rPr lang="en-US" altLang="en-US" sz="2000" dirty="0" smtClean="0">
                <a:solidFill>
                  <a:schemeClr val="tx1"/>
                </a:solidFill>
              </a:rPr>
              <a:t> 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3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16736</TotalTime>
  <Words>70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</vt:lpstr>
      <vt:lpstr>        ADS54J60 Test         </vt:lpstr>
      <vt:lpstr>   ADS54J60</vt:lpstr>
      <vt:lpstr>                           210MHz IF @ 15dBm, BPF CHA</vt:lpstr>
      <vt:lpstr>                           210MHz IF @ 15dBm, BPF CHA</vt:lpstr>
      <vt:lpstr>                           310MHz IF @ 12dBm, BPF CHA</vt:lpstr>
      <vt:lpstr>                           310MHz IF @ 12dBm, BPF CHA</vt:lpstr>
      <vt:lpstr>                           310MHz IF @ -10dBm, BPF CHA</vt:lpstr>
      <vt:lpstr>                                        No input CHA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404</cp:revision>
  <dcterms:created xsi:type="dcterms:W3CDTF">2013-09-24T21:30:14Z</dcterms:created>
  <dcterms:modified xsi:type="dcterms:W3CDTF">2018-08-02T15:17:47Z</dcterms:modified>
</cp:coreProperties>
</file>