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3" r:id="rId4"/>
    <p:sldId id="329" r:id="rId5"/>
    <p:sldId id="328" r:id="rId6"/>
    <p:sldId id="330" r:id="rId7"/>
    <p:sldId id="326" r:id="rId8"/>
    <p:sldId id="327" r:id="rId9"/>
    <p:sldId id="331" r:id="rId10"/>
    <p:sldId id="324" r:id="rId11"/>
    <p:sldId id="325" r:id="rId12"/>
    <p:sldId id="332" r:id="rId13"/>
    <p:sldId id="333" r:id="rId14"/>
    <p:sldId id="33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114" d="100"/>
          <a:sy n="114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/>
              <a:t>        ADS54J60 LMK Clock   </a:t>
            </a:r>
            <a:br>
              <a:rPr lang="en-US" altLang="en-US" sz="3600" dirty="0"/>
            </a:br>
            <a:r>
              <a:rPr lang="en-US" altLang="en-US" sz="3600" dirty="0"/>
              <a:t>            Distribution Mode</a:t>
            </a:r>
            <a:br>
              <a:rPr lang="en-US" altLang="en-US" sz="3600" dirty="0"/>
            </a:br>
            <a:br>
              <a:rPr lang="en-US" altLang="en-US" sz="3600" dirty="0"/>
            </a:br>
            <a:br>
              <a:rPr lang="en-US" altLang="en-US" sz="3600" dirty="0"/>
            </a:br>
            <a:br>
              <a:rPr lang="en-US" altLang="en-US" sz="3600" dirty="0"/>
            </a:br>
            <a:r>
              <a:rPr lang="en-US" altLang="en-US" sz="3600" dirty="0"/>
              <a:t>    </a:t>
            </a:r>
            <a:br>
              <a:rPr lang="en-US" altLang="en-US" sz="3600" dirty="0"/>
            </a:br>
            <a:endParaRPr lang="en-US" alt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 </a:t>
            </a:r>
            <a:r>
              <a:rPr lang="en-US" altLang="en-US" sz="2000" dirty="0">
                <a:solidFill>
                  <a:schemeClr val="tx1"/>
                </a:solidFill>
              </a:rPr>
              <a:t>Select “ADS54J60_LMF_8224.cfg” to load ADC configuration.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21587F9-9DA4-4E76-B8D5-01F169579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4525" y="1535112"/>
            <a:ext cx="53054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82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Open HSDC Pro GUI. Select “ADS54J60_LMF_8224”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30C28D6-73B8-4FFF-B03B-0FC034C324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028" y="1047750"/>
            <a:ext cx="7820418" cy="49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718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</a:t>
            </a:r>
            <a:r>
              <a:rPr lang="en-US" altLang="en-US" sz="1800" dirty="0">
                <a:solidFill>
                  <a:schemeClr val="tx1"/>
                </a:solidFill>
              </a:rPr>
              <a:t>After firmware is loaded, set ADC Output Data Rate to 800M.  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4B9ECA3-FD3F-4E04-A1F4-251CFADB1E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791" y="955675"/>
            <a:ext cx="7820418" cy="49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0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 </a:t>
            </a:r>
            <a:r>
              <a:rPr lang="en-US" altLang="en-US" sz="2400" dirty="0" err="1">
                <a:solidFill>
                  <a:schemeClr val="tx1"/>
                </a:solidFill>
              </a:rPr>
              <a:t>Serdes</a:t>
            </a:r>
            <a:r>
              <a:rPr lang="en-US" altLang="en-US" sz="2400" dirty="0">
                <a:solidFill>
                  <a:schemeClr val="tx1"/>
                </a:solidFill>
              </a:rPr>
              <a:t> rate = 4G. FPGA reference clock is 200MHz.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9DF928F-C498-42DB-A62D-5AF18CC360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0850" y="2797175"/>
            <a:ext cx="31527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126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                        Click “Capture”. </a:t>
            </a:r>
            <a:r>
              <a:rPr lang="en-US" altLang="en-US" sz="2000" dirty="0">
                <a:solidFill>
                  <a:schemeClr val="tx1"/>
                </a:solidFill>
              </a:rPr>
              <a:t>101MHz from CHA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C8B81AD-40C1-4C38-B1F0-5C1F23CF3F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028" y="1047750"/>
            <a:ext cx="7820418" cy="49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44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876300"/>
            <a:ext cx="7146925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= 800MHz.  External 800MHz @ 12dBm connected to SMA J6 (LMK_CLKIN1)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= 101MHz at CHA SMA J2 (AINP)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LMFS = 8224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K = 16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SYSREF = 50MHz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ADC data rate = 800MHz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FPGA Ref Clock = 250MHz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Lane rate = 4Gbps </a:t>
            </a:r>
          </a:p>
          <a:p>
            <a:pPr>
              <a:defRPr/>
            </a:pPr>
            <a:endParaRPr lang="en-US" sz="2800" b="1" dirty="0">
              <a:solidFill>
                <a:srgbClr val="FF0000"/>
              </a:solidFill>
            </a:endParaRP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/>
              <a:t> 		ADS54J60</a:t>
            </a:r>
          </a:p>
        </p:txBody>
      </p:sp>
    </p:spTree>
    <p:extLst>
      <p:ext uri="{BB962C8B-B14F-4D97-AF65-F5344CB8AC3E}">
        <p14:creationId xmlns:p14="http://schemas.microsoft.com/office/powerpoint/2010/main" val="342050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In ADS54Jxx GUI, click on Low Level View tab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08FCA9-CD30-49A8-88D6-090D3F358C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076" y="1047750"/>
            <a:ext cx="7536322" cy="49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43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7430D-EDAE-489A-BEC5-86DF7ADE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584" y="381000"/>
            <a:ext cx="8458200" cy="814388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Select file called “</a:t>
            </a:r>
            <a:r>
              <a:rPr lang="en-US" sz="2400" dirty="0" err="1">
                <a:solidFill>
                  <a:schemeClr val="tx1"/>
                </a:solidFill>
              </a:rPr>
              <a:t>LMK_Config_External_Clock.cfg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  <a:br>
              <a:rPr lang="en-US" sz="2400" dirty="0">
                <a:solidFill>
                  <a:schemeClr val="tx1"/>
                </a:solidFill>
              </a:rPr>
            </a:b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After file loads, press board reset switch SW1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00C167-3551-406F-A528-03D5A33248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4525" y="1535112"/>
            <a:ext cx="5305425" cy="39719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26174-BFA2-4D53-B4A3-FD4F5CF345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1EFCE8-0EF1-488F-AC23-83AF7B8CBD9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0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           PLL1 configuration </a:t>
            </a:r>
            <a:r>
              <a:rPr lang="en-US" altLang="en-US" sz="2000" dirty="0">
                <a:solidFill>
                  <a:schemeClr val="tx1"/>
                </a:solidFill>
              </a:rPr>
              <a:t>LMK clock distribution mode 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ABDAE0-85AE-45FD-9343-19EFB782CF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076" y="1047750"/>
            <a:ext cx="7536322" cy="49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           PLL2 configuration </a:t>
            </a:r>
            <a:r>
              <a:rPr lang="en-US" altLang="en-US" sz="2000" dirty="0">
                <a:solidFill>
                  <a:schemeClr val="tx1"/>
                </a:solidFill>
              </a:rPr>
              <a:t>LMK clock distribution mode 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2" y="1047750"/>
            <a:ext cx="752303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95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>
                <a:solidFill>
                  <a:schemeClr val="tx1"/>
                </a:solidFill>
              </a:rPr>
              <a:t>LMK output clock settings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 err="1">
                <a:solidFill>
                  <a:schemeClr val="tx1"/>
                </a:solidFill>
              </a:rPr>
              <a:t>CLKout</a:t>
            </a:r>
            <a:r>
              <a:rPr lang="en-US" altLang="en-US" sz="1600" dirty="0">
                <a:solidFill>
                  <a:schemeClr val="tx1"/>
                </a:solidFill>
              </a:rPr>
              <a:t> 0 DCLK Divider = 4, provides 200MHz reference clock to FPGA </a:t>
            </a:r>
            <a:br>
              <a:rPr lang="en-US" altLang="en-US" sz="1600" dirty="0">
                <a:solidFill>
                  <a:schemeClr val="tx1"/>
                </a:solidFill>
              </a:rPr>
            </a:br>
            <a:r>
              <a:rPr lang="en-US" altLang="en-US" sz="1600" dirty="0" err="1">
                <a:solidFill>
                  <a:schemeClr val="tx1"/>
                </a:solidFill>
              </a:rPr>
              <a:t>CLKout</a:t>
            </a:r>
            <a:r>
              <a:rPr lang="en-US" altLang="en-US" sz="1600" dirty="0">
                <a:solidFill>
                  <a:schemeClr val="tx1"/>
                </a:solidFill>
              </a:rPr>
              <a:t> 2 DCLK Divider = 1, provides 800MHz sample clock to ADC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2" y="1047750"/>
            <a:ext cx="7523030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468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7" y="228600"/>
            <a:ext cx="8458200" cy="542925"/>
          </a:xfrm>
        </p:spPr>
        <p:txBody>
          <a:bodyPr/>
          <a:lstStyle/>
          <a:p>
            <a:r>
              <a:rPr lang="en-US" altLang="en-US" sz="1800" dirty="0">
                <a:solidFill>
                  <a:schemeClr val="tx1"/>
                </a:solidFill>
              </a:rPr>
              <a:t>Go to LMK04828 SYSREF and SYNC tab.</a:t>
            </a:r>
            <a:br>
              <a:rPr lang="en-US" altLang="en-US" sz="1800" dirty="0">
                <a:solidFill>
                  <a:schemeClr val="tx1"/>
                </a:solidFill>
              </a:rPr>
            </a:b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Change SYSREF Divider to 16 to provide a 50MHz SYSREF signal. 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7474366-4891-4891-9C7E-0A4ECF3F8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076" y="1047750"/>
            <a:ext cx="7536322" cy="49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75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   Go to Low Level View tab</a:t>
            </a:r>
            <a:r>
              <a:rPr lang="en-US" altLang="en-US" sz="2000" dirty="0">
                <a:solidFill>
                  <a:schemeClr val="tx1"/>
                </a:solidFill>
              </a:rPr>
              <a:t> 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08FCA9-CD30-49A8-88D6-090D3F358C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9076" y="1047750"/>
            <a:ext cx="7536322" cy="494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784026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16847</TotalTime>
  <Words>249</Words>
  <Application>Microsoft Office PowerPoint</Application>
  <PresentationFormat>On-screen Show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FinalPowerpoint</vt:lpstr>
      <vt:lpstr>        ADS54J60 LMK Clock                Distribution Mode         </vt:lpstr>
      <vt:lpstr>   ADS54J60</vt:lpstr>
      <vt:lpstr>   In ADS54Jxx GUI, click on Low Level View tab</vt:lpstr>
      <vt:lpstr>Select file called “LMK_Config_External_Clock.cfg”  After file loads, press board reset switch SW1</vt:lpstr>
      <vt:lpstr>              PLL1 configuration LMK clock distribution mode </vt:lpstr>
      <vt:lpstr>              PLL2 configuration LMK clock distribution mode </vt:lpstr>
      <vt:lpstr>                           LMK output clock settings CLKout 0 DCLK Divider = 4, provides 200MHz reference clock to FPGA  CLKout 2 DCLK Divider = 1, provides 800MHz sample clock to ADC </vt:lpstr>
      <vt:lpstr>Go to LMK04828 SYSREF and SYNC tab.  Change SYSREF Divider to 16 to provide a 50MHz SYSREF signal. </vt:lpstr>
      <vt:lpstr>   Go to Low Level View tab </vt:lpstr>
      <vt:lpstr>    Select “ADS54J60_LMF_8224.cfg” to load ADC configuration.</vt:lpstr>
      <vt:lpstr>   Open HSDC Pro GUI. Select “ADS54J60_LMF_8224”</vt:lpstr>
      <vt:lpstr>  After firmware is loaded, set ADC Output Data Rate to 800M.  </vt:lpstr>
      <vt:lpstr>    Serdes rate = 4G. FPGA reference clock is 200MHz.</vt:lpstr>
      <vt:lpstr>                           Click “Capture”. 101MHz from CHA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416</cp:revision>
  <dcterms:created xsi:type="dcterms:W3CDTF">2013-09-24T21:30:14Z</dcterms:created>
  <dcterms:modified xsi:type="dcterms:W3CDTF">2022-11-01T14:45:01Z</dcterms:modified>
</cp:coreProperties>
</file>