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10"/>
  </p:notesMasterIdLst>
  <p:handoutMasterIdLst>
    <p:handoutMasterId r:id="rId11"/>
  </p:handoutMasterIdLst>
  <p:sldIdLst>
    <p:sldId id="401" r:id="rId5"/>
    <p:sldId id="381" r:id="rId6"/>
    <p:sldId id="402" r:id="rId7"/>
    <p:sldId id="403" r:id="rId8"/>
    <p:sldId id="40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64D82B8-C505-4599-BC37-5F5D96CB4C3D}">
          <p14:sldIdLst>
            <p14:sldId id="401"/>
            <p14:sldId id="381"/>
            <p14:sldId id="402"/>
            <p14:sldId id="403"/>
            <p14:sldId id="4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3300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61" autoAdjust="0"/>
    <p:restoredTop sz="95604" autoAdjust="0"/>
  </p:normalViewPr>
  <p:slideViewPr>
    <p:cSldViewPr>
      <p:cViewPr varScale="1">
        <p:scale>
          <a:sx n="109" d="100"/>
          <a:sy n="109" d="100"/>
        </p:scale>
        <p:origin x="207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810" y="-6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16D1F-DDE6-4624-A4C3-0614BE42A17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5D299-B014-42A1-84B5-41C5ACBDC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93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EB4A2-4D16-452F-A23F-210EE764D61C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857A1-B774-42E3-A4C4-EA3D8B155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8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3083" name="Group 3082"/>
          <p:cNvGrpSpPr/>
          <p:nvPr userDrawn="1"/>
        </p:nvGrpSpPr>
        <p:grpSpPr>
          <a:xfrm>
            <a:off x="108858" y="6319290"/>
            <a:ext cx="8825592" cy="462512"/>
            <a:chOff x="108858" y="6319290"/>
            <a:chExt cx="8825592" cy="462512"/>
          </a:xfrm>
        </p:grpSpPr>
        <p:sp>
          <p:nvSpPr>
            <p:cNvPr id="21" name="Rectangle 20"/>
            <p:cNvSpPr/>
            <p:nvPr/>
          </p:nvSpPr>
          <p:spPr>
            <a:xfrm>
              <a:off x="130175" y="6324600"/>
              <a:ext cx="8804275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8858" y="6324600"/>
              <a:ext cx="8806543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3" name="Straight Connector 22"/>
            <p:cNvCxnSpPr/>
            <p:nvPr userDrawn="1"/>
          </p:nvCxnSpPr>
          <p:spPr bwMode="auto">
            <a:xfrm>
              <a:off x="108858" y="6781800"/>
              <a:ext cx="8825592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auto">
            <a:xfrm flipV="1">
              <a:off x="108858" y="6324601"/>
              <a:ext cx="8825592" cy="1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 bwMode="auto">
            <a:xfrm flipV="1">
              <a:off x="8929774" y="6319290"/>
              <a:ext cx="0" cy="46251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26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5438" y="6432549"/>
              <a:ext cx="1874837" cy="231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Text Box 31"/>
            <p:cNvSpPr txBox="1">
              <a:spLocks noChangeArrowheads="1"/>
            </p:cNvSpPr>
            <p:nvPr userDrawn="1"/>
          </p:nvSpPr>
          <p:spPr bwMode="auto">
            <a:xfrm>
              <a:off x="314325" y="6447779"/>
              <a:ext cx="253365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900" b="0" dirty="0">
                  <a:cs typeface="+mn-cs"/>
                </a:rPr>
                <a:t>TI Confidential – Maximum Restrictions</a:t>
              </a:r>
            </a:p>
          </p:txBody>
        </p:sp>
        <p:cxnSp>
          <p:nvCxnSpPr>
            <p:cNvPr id="28" name="Straight Connector 27"/>
            <p:cNvCxnSpPr/>
            <p:nvPr userDrawn="1"/>
          </p:nvCxnSpPr>
          <p:spPr bwMode="auto">
            <a:xfrm flipH="1" flipV="1">
              <a:off x="108858" y="6320875"/>
              <a:ext cx="1" cy="46092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9" name="Rectangle 6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6781800" y="656590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cs typeface="+mn-cs"/>
              </a:defRPr>
            </a:lvl1pPr>
          </a:lstStyle>
          <a:p>
            <a:pPr>
              <a:defRPr/>
            </a:pPr>
            <a:fld id="{02D0AA8F-958F-4D46-84AF-A2A6C0010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81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D0AA8F-958F-4D46-84AF-A2A6C0010F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8600" y="914400"/>
            <a:ext cx="8686800" cy="5410200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4pPr>
              <a:spcBef>
                <a:spcPts val="100"/>
              </a:spcBef>
              <a:defRPr/>
            </a:lvl4pPr>
            <a:lvl5pPr>
              <a:spcBef>
                <a:spcPts val="5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505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4" y="100012"/>
            <a:ext cx="8683625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799" cy="5392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30175" y="6307135"/>
            <a:ext cx="8804275" cy="474666"/>
            <a:chOff x="130175" y="6307135"/>
            <a:chExt cx="8804275" cy="474666"/>
          </a:xfrm>
        </p:grpSpPr>
        <p:sp>
          <p:nvSpPr>
            <p:cNvPr id="20" name="Rectangle 19"/>
            <p:cNvSpPr/>
            <p:nvPr/>
          </p:nvSpPr>
          <p:spPr>
            <a:xfrm>
              <a:off x="130175" y="6324600"/>
              <a:ext cx="8804275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52401" y="6324600"/>
              <a:ext cx="87630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7" name="Straight Connector 26"/>
            <p:cNvCxnSpPr/>
            <p:nvPr userDrawn="1"/>
          </p:nvCxnSpPr>
          <p:spPr bwMode="auto">
            <a:xfrm flipV="1">
              <a:off x="152400" y="6781800"/>
              <a:ext cx="8763000" cy="1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auto">
            <a:xfrm flipV="1">
              <a:off x="152400" y="6307135"/>
              <a:ext cx="8763000" cy="95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auto">
            <a:xfrm rot="16200000">
              <a:off x="8682037" y="6548437"/>
              <a:ext cx="466725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30" name="Picture 27" descr="ti_logo_powerpoint_1_line.png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5438" y="6432549"/>
              <a:ext cx="1874837" cy="231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Text Box 31"/>
            <p:cNvSpPr txBox="1">
              <a:spLocks noChangeArrowheads="1"/>
            </p:cNvSpPr>
            <p:nvPr userDrawn="1"/>
          </p:nvSpPr>
          <p:spPr bwMode="auto">
            <a:xfrm>
              <a:off x="314325" y="6447779"/>
              <a:ext cx="253365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900" b="0" dirty="0">
                  <a:cs typeface="+mn-cs"/>
                </a:rPr>
                <a:t>TI Confidential – Maximum Restrictions</a:t>
              </a:r>
            </a:p>
          </p:txBody>
        </p:sp>
        <p:cxnSp>
          <p:nvCxnSpPr>
            <p:cNvPr id="32" name="Straight Connector 31"/>
            <p:cNvCxnSpPr/>
            <p:nvPr userDrawn="1"/>
          </p:nvCxnSpPr>
          <p:spPr bwMode="auto">
            <a:xfrm rot="16200000">
              <a:off x="-87311" y="6540498"/>
              <a:ext cx="466725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75425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cs typeface="+mn-cs"/>
              </a:defRPr>
            </a:lvl1pPr>
          </a:lstStyle>
          <a:p>
            <a:pPr>
              <a:defRPr/>
            </a:pPr>
            <a:fld id="{02D0AA8F-958F-4D46-84AF-A2A6C0010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1" fontAlgn="base" hangingPunct="1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1" fontAlgn="base" hangingPunct="1">
        <a:spcBef>
          <a:spcPct val="15000"/>
        </a:spcBef>
        <a:spcAft>
          <a:spcPct val="0"/>
        </a:spcAft>
        <a:buFont typeface="Wingdings" panose="05000000000000000000" pitchFamily="2" charset="2"/>
        <a:buChar char="Ø"/>
        <a:defRPr sz="1600">
          <a:solidFill>
            <a:schemeClr val="tx1"/>
          </a:solidFill>
          <a:latin typeface="+mn-lt"/>
        </a:defRPr>
      </a:lvl3pPr>
      <a:lvl4pPr marL="1201738" indent="-233363" algn="l" rtl="0" eaLnBrk="1" fontAlgn="base" hangingPunct="1">
        <a:spcBef>
          <a:spcPct val="5000"/>
        </a:spcBef>
        <a:spcAft>
          <a:spcPct val="0"/>
        </a:spcAft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4pPr>
      <a:lvl5pPr marL="1489075" indent="-173038" algn="l" rtl="0" eaLnBrk="1" fontAlgn="base" hangingPunct="1">
        <a:spcBef>
          <a:spcPct val="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19462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sz="3200" dirty="0"/>
              <a:t>DC Spur(Fs/4) in ADS54Jxx</a:t>
            </a:r>
            <a:br>
              <a:rPr lang="en-US" sz="3200" dirty="0"/>
            </a:br>
            <a:br>
              <a:rPr lang="en-US" sz="3200" dirty="0"/>
            </a:br>
            <a:endParaRPr lang="en-US" sz="32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4800" y="3939078"/>
            <a:ext cx="8458200" cy="1485900"/>
          </a:xfrm>
        </p:spPr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20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DC &amp; IL </a:t>
            </a:r>
            <a:r>
              <a:rPr lang="en-US" dirty="0">
                <a:solidFill>
                  <a:srgbClr val="92D050"/>
                </a:solidFill>
              </a:rPr>
              <a:t>Calibration Power up and Freeze</a:t>
            </a:r>
            <a:r>
              <a:rPr lang="en-US" dirty="0"/>
              <a:t> Flow</a:t>
            </a:r>
          </a:p>
        </p:txBody>
      </p:sp>
      <p:sp>
        <p:nvSpPr>
          <p:cNvPr id="7" name="Rectangle 6"/>
          <p:cNvSpPr/>
          <p:nvPr/>
        </p:nvSpPr>
        <p:spPr>
          <a:xfrm>
            <a:off x="2077980" y="990600"/>
            <a:ext cx="1752600" cy="731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7400" y="2291042"/>
            <a:ext cx="1752600" cy="14144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57400" y="4283803"/>
            <a:ext cx="1752600" cy="731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30780" y="990600"/>
            <a:ext cx="1752600" cy="5134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30780" y="2024485"/>
            <a:ext cx="1752600" cy="361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30780" y="4296808"/>
            <a:ext cx="1752600" cy="731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endCxn id="11" idx="0"/>
          </p:cNvCxnSpPr>
          <p:nvPr/>
        </p:nvCxnSpPr>
        <p:spPr>
          <a:xfrm>
            <a:off x="6307080" y="1524000"/>
            <a:ext cx="0" cy="5004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30580" y="4662557"/>
            <a:ext cx="76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92580" y="1315710"/>
            <a:ext cx="0" cy="33468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592580" y="1315710"/>
            <a:ext cx="8382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4678" y="1110135"/>
            <a:ext cx="1539204" cy="492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   Power Up Device</a:t>
            </a:r>
          </a:p>
          <a:p>
            <a:r>
              <a:rPr lang="en-US" sz="1200" dirty="0"/>
              <a:t>Load Default Config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86254" y="2584514"/>
            <a:ext cx="1747594" cy="820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Provide calib input signal</a:t>
            </a:r>
          </a:p>
          <a:p>
            <a:r>
              <a:rPr lang="en-US" sz="1100" dirty="0"/>
              <a:t>tone @ Fin=210MHz ,</a:t>
            </a:r>
          </a:p>
          <a:p>
            <a:r>
              <a:rPr lang="en-US" sz="1100" dirty="0"/>
              <a:t>     Ain=-1dBFS OR</a:t>
            </a:r>
          </a:p>
          <a:p>
            <a:r>
              <a:rPr lang="en-US" sz="1100" dirty="0"/>
              <a:t>Without Input Signal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57400" y="4283803"/>
            <a:ext cx="1805302" cy="6893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Set DC calibration</a:t>
            </a:r>
          </a:p>
          <a:p>
            <a:r>
              <a:rPr lang="en-US" sz="1200" dirty="0"/>
              <a:t>Bandwidth to ‘5’.keep it </a:t>
            </a:r>
          </a:p>
          <a:p>
            <a:r>
              <a:rPr lang="en-US" sz="1200" dirty="0"/>
              <a:t>unfrozen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16654" y="990600"/>
            <a:ext cx="1435714" cy="787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Wait for 500ms for</a:t>
            </a:r>
          </a:p>
          <a:p>
            <a:r>
              <a:rPr lang="en-US" sz="1200" dirty="0"/>
              <a:t>       calibration</a:t>
            </a:r>
          </a:p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916180" y="1722098"/>
            <a:ext cx="0" cy="56894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916180" y="3699620"/>
            <a:ext cx="0" cy="56894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508742" y="2097731"/>
            <a:ext cx="16024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Freeze IL Calibration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5667501" y="4382288"/>
            <a:ext cx="1334020" cy="492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Connect Regular</a:t>
            </a:r>
          </a:p>
          <a:p>
            <a:r>
              <a:rPr lang="en-US" sz="1200" dirty="0"/>
              <a:t>    Input Signal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53605" y="5410200"/>
            <a:ext cx="3409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Flowchart for IL+DC Calibration</a:t>
            </a: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1603375" y="2060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430780" y="2667000"/>
            <a:ext cx="1752600" cy="5134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430780" y="3700885"/>
            <a:ext cx="1752600" cy="361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endCxn id="32" idx="0"/>
          </p:cNvCxnSpPr>
          <p:nvPr/>
        </p:nvCxnSpPr>
        <p:spPr>
          <a:xfrm>
            <a:off x="6307080" y="3200400"/>
            <a:ext cx="0" cy="5004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667501" y="2785238"/>
            <a:ext cx="1212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Wait for 500ms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508742" y="3774131"/>
            <a:ext cx="1701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Freeze DC Calibration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7819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0012"/>
            <a:ext cx="8683625" cy="814388"/>
          </a:xfrm>
        </p:spPr>
        <p:txBody>
          <a:bodyPr/>
          <a:lstStyle/>
          <a:p>
            <a:r>
              <a:rPr lang="en-US" dirty="0"/>
              <a:t>Proposed DC+IL (Calibration Flow) device register writes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D0AA8F-958F-4D46-84AF-A2A6C0010F6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047117"/>
              </p:ext>
            </p:extLst>
          </p:nvPr>
        </p:nvGraphicFramePr>
        <p:xfrm>
          <a:off x="4800600" y="2667000"/>
          <a:ext cx="4038600" cy="3725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65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DC FREEZE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5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0x4005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0x00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0x4004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0x61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0x4003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0x00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Selecting page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0x4002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0x4001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65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3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0x6068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0x2A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Set DC BW to 5 – 9Hz db BW, more accurate estimation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6566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F0"/>
                          </a:solidFill>
                          <a:effectLst/>
                        </a:rPr>
                        <a:t>Waiting 500ms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62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0x6068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0xAA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Freeze DC of channel 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060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0x7068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0x2A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Set DC BW to 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6566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F0"/>
                          </a:solidFill>
                          <a:effectLst/>
                        </a:rPr>
                        <a:t>Waiting 500ms</a:t>
                      </a:r>
                      <a:endParaRPr lang="en-US" sz="1100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62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0x7068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0xAA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Freeze DC of channel B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92587"/>
              </p:ext>
            </p:extLst>
          </p:nvPr>
        </p:nvGraphicFramePr>
        <p:xfrm>
          <a:off x="381000" y="1143000"/>
          <a:ext cx="4038600" cy="3238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4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809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IL FREEZE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0x4005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0x0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0x68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Selecting page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0x604D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0x6068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0x61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Selecting page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0x6078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0x68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Selecting page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425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DC &amp; IL Calibration </a:t>
            </a:r>
            <a:r>
              <a:rPr lang="en-US" dirty="0" err="1">
                <a:solidFill>
                  <a:srgbClr val="92D050"/>
                </a:solidFill>
              </a:rPr>
              <a:t>UnFreeze</a:t>
            </a:r>
            <a:r>
              <a:rPr lang="en-US" dirty="0">
                <a:solidFill>
                  <a:srgbClr val="92D050"/>
                </a:solidFill>
              </a:rPr>
              <a:t> and Freeze </a:t>
            </a:r>
            <a:r>
              <a:rPr lang="en-US" dirty="0"/>
              <a:t>Flow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D0AA8F-958F-4D46-84AF-A2A6C0010F6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5943600"/>
            <a:ext cx="8519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 The calibration unfreeze and freeze can be deployed to mitigate any temperature variations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077980" y="990600"/>
            <a:ext cx="1752600" cy="5134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24502" y="2097732"/>
            <a:ext cx="1752600" cy="420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30780" y="990600"/>
            <a:ext cx="1752600" cy="5134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30780" y="2024485"/>
            <a:ext cx="1752600" cy="361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30780" y="4296808"/>
            <a:ext cx="1752600" cy="731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endCxn id="11" idx="0"/>
          </p:cNvCxnSpPr>
          <p:nvPr/>
        </p:nvCxnSpPr>
        <p:spPr>
          <a:xfrm>
            <a:off x="6307080" y="1524000"/>
            <a:ext cx="0" cy="5004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30580" y="4662557"/>
            <a:ext cx="76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92580" y="1315710"/>
            <a:ext cx="0" cy="33468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592580" y="1315710"/>
            <a:ext cx="8382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301633" y="1139649"/>
            <a:ext cx="1316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Switch off Signal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47106" y="2205451"/>
            <a:ext cx="16834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Unfreeze DC calibration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2112543" y="3098749"/>
            <a:ext cx="1752600" cy="602136"/>
            <a:chOff x="2057400" y="4283803"/>
            <a:chExt cx="1752600" cy="731498"/>
          </a:xfrm>
        </p:grpSpPr>
        <p:sp>
          <p:nvSpPr>
            <p:cNvPr id="9" name="Rectangle 8"/>
            <p:cNvSpPr/>
            <p:nvPr/>
          </p:nvSpPr>
          <p:spPr>
            <a:xfrm>
              <a:off x="2057400" y="4283803"/>
              <a:ext cx="1752600" cy="73149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96391" y="4511052"/>
              <a:ext cx="17130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Unfreeze IL calibration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562600" y="990600"/>
            <a:ext cx="1435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Wait for 500ms for</a:t>
            </a:r>
          </a:p>
          <a:p>
            <a:r>
              <a:rPr lang="en-US" sz="1200" dirty="0"/>
              <a:t>       calibration</a:t>
            </a:r>
          </a:p>
        </p:txBody>
      </p:sp>
      <p:cxnSp>
        <p:nvCxnSpPr>
          <p:cNvPr id="22" name="Straight Arrow Connector 21"/>
          <p:cNvCxnSpPr>
            <a:endCxn id="8" idx="0"/>
          </p:cNvCxnSpPr>
          <p:nvPr/>
        </p:nvCxnSpPr>
        <p:spPr>
          <a:xfrm>
            <a:off x="2905225" y="1524000"/>
            <a:ext cx="0" cy="5737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921267" y="3663100"/>
            <a:ext cx="0" cy="43750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508742" y="2097731"/>
            <a:ext cx="16024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Freeze IL Calibration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5667501" y="4382288"/>
            <a:ext cx="1334020" cy="492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Connect Regular</a:t>
            </a:r>
          </a:p>
          <a:p>
            <a:r>
              <a:rPr lang="en-US" sz="1200" dirty="0"/>
              <a:t>    Input Signal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53605" y="5410200"/>
            <a:ext cx="3409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Flowchart for IL+DC Calibration</a:t>
            </a: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1603375" y="2060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430780" y="2667000"/>
            <a:ext cx="1752600" cy="5134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430780" y="3700885"/>
            <a:ext cx="1752600" cy="361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endCxn id="32" idx="0"/>
          </p:cNvCxnSpPr>
          <p:nvPr/>
        </p:nvCxnSpPr>
        <p:spPr>
          <a:xfrm>
            <a:off x="6307080" y="3200400"/>
            <a:ext cx="0" cy="5004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667501" y="2785238"/>
            <a:ext cx="1212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Wait for 500ms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508742" y="3774131"/>
            <a:ext cx="1701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Freeze DC Calibration</a:t>
            </a:r>
            <a:endParaRPr lang="en-US" sz="1600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902016" y="2517776"/>
            <a:ext cx="0" cy="5737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057400" y="4100602"/>
            <a:ext cx="1752600" cy="12762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086254" y="4255872"/>
            <a:ext cx="1747594" cy="820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Provide calib input signal</a:t>
            </a:r>
          </a:p>
          <a:p>
            <a:r>
              <a:rPr lang="en-US" sz="1100" dirty="0"/>
              <a:t>tone @ Fin=210MHz ,</a:t>
            </a:r>
          </a:p>
          <a:p>
            <a:r>
              <a:rPr lang="en-US" sz="1100" dirty="0"/>
              <a:t>     Ain=-1dBFS OR</a:t>
            </a:r>
          </a:p>
          <a:p>
            <a:r>
              <a:rPr lang="en-US" sz="1100" dirty="0"/>
              <a:t>Without Input Signal</a:t>
            </a:r>
          </a:p>
        </p:txBody>
      </p:sp>
    </p:spTree>
    <p:extLst>
      <p:ext uri="{BB962C8B-B14F-4D97-AF65-F5344CB8AC3E}">
        <p14:creationId xmlns:p14="http://schemas.microsoft.com/office/powerpoint/2010/main" val="2063568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0012"/>
            <a:ext cx="8683625" cy="814388"/>
          </a:xfrm>
        </p:spPr>
        <p:txBody>
          <a:bodyPr/>
          <a:lstStyle/>
          <a:p>
            <a:r>
              <a:rPr lang="en-US" dirty="0"/>
              <a:t>Proposed DC+IL</a:t>
            </a:r>
            <a:r>
              <a:rPr lang="en-US" dirty="0">
                <a:solidFill>
                  <a:srgbClr val="92D050"/>
                </a:solidFill>
              </a:rPr>
              <a:t> Unfreeze</a:t>
            </a:r>
            <a:r>
              <a:rPr lang="en-US" dirty="0"/>
              <a:t> device register writes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D0AA8F-958F-4D46-84AF-A2A6C0010F6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2761"/>
              </p:ext>
            </p:extLst>
          </p:nvPr>
        </p:nvGraphicFramePr>
        <p:xfrm>
          <a:off x="4800600" y="2667000"/>
          <a:ext cx="4038600" cy="2627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65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92D050"/>
                          </a:solidFill>
                          <a:effectLst/>
                        </a:rPr>
                        <a:t>DC UNFREEZE</a:t>
                      </a:r>
                      <a:endParaRPr lang="en-US" sz="1100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5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0x4005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0x00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0x4004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0x61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0x4003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0x00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Selecting page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0x4002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0x4001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65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3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0x6068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0x2A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Set DC BW to 5 – 9Hz </a:t>
                      </a:r>
                      <a:r>
                        <a:rPr lang="en-US" sz="1100" dirty="0" err="1">
                          <a:effectLst/>
                        </a:rPr>
                        <a:t>db</a:t>
                      </a:r>
                      <a:r>
                        <a:rPr lang="en-US" sz="1100" dirty="0">
                          <a:effectLst/>
                        </a:rPr>
                        <a:t> BW, more accurate estimation and unfreeze DC corrector channel 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0x7068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0x2A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Unfreeze DC correction for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chanel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208969"/>
              </p:ext>
            </p:extLst>
          </p:nvPr>
        </p:nvGraphicFramePr>
        <p:xfrm>
          <a:off x="381000" y="1143000"/>
          <a:ext cx="4038600" cy="3238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4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809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92D050"/>
                          </a:solidFill>
                          <a:effectLst/>
                        </a:rPr>
                        <a:t>IL UNFREEZE</a:t>
                      </a:r>
                      <a:endParaRPr lang="en-US" sz="1100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0x4005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0x00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0x68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Selecting page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0x604D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0x6068</a:t>
                      </a:r>
                    </a:p>
                  </a:txBody>
                  <a:tcPr marL="6350" marR="6350" marT="635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Unfreeze</a:t>
                      </a:r>
                      <a:r>
                        <a:rPr lang="en-US" sz="11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0x61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Selecting page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0x6078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0x68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Selecting page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0x4001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0x00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Selecting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936241"/>
      </p:ext>
    </p:extLst>
  </p:cSld>
  <p:clrMapOvr>
    <a:masterClrMapping/>
  </p:clrMapOvr>
</p:sld>
</file>

<file path=ppt/theme/theme1.xml><?xml version="1.0" encoding="utf-8"?>
<a:theme xmlns:a="http://schemas.openxmlformats.org/drawingml/2006/main" name="HPA Presentation Template Layou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45950AA41234BBF0FBADC8531E9C9" ma:contentTypeVersion="0" ma:contentTypeDescription="Create a new document." ma:contentTypeScope="" ma:versionID="103ffd66e50b902fc5359239bd38705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1C6742-27F3-4BCE-A771-F8DE0A3CEF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43AE95C-69C0-46E7-95E9-27C9E6644D42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13A3502-8111-4073-B0D1-6C9B3579B8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48595</TotalTime>
  <Words>431</Words>
  <Application>Microsoft Office PowerPoint</Application>
  <PresentationFormat>On-screen Show (4:3)</PresentationFormat>
  <Paragraphs>194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HPA Presentation Template Layout</vt:lpstr>
      <vt:lpstr>DC Spur(Fs/4) in ADS54Jxx  </vt:lpstr>
      <vt:lpstr>Proposed DC &amp; IL Calibration Power up and Freeze Flow</vt:lpstr>
      <vt:lpstr>Proposed DC+IL (Calibration Flow) device register writes</vt:lpstr>
      <vt:lpstr>Proposed DC &amp; IL Calibration UnFreeze and Freeze Flow</vt:lpstr>
      <vt:lpstr>Proposed DC+IL Unfreeze device register writes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a0460907</dc:creator>
  <cp:lastModifiedBy>Seton, Jim</cp:lastModifiedBy>
  <cp:revision>417</cp:revision>
  <dcterms:created xsi:type="dcterms:W3CDTF">2012-09-10T16:32:06Z</dcterms:created>
  <dcterms:modified xsi:type="dcterms:W3CDTF">2021-05-21T11:45:43Z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0x01010060F45950AA41234BBF0FBADC8531E9C9</vt:lpwstr>
  </property>
</Properties>
</file>