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331" r:id="rId4"/>
    <p:sldId id="333" r:id="rId5"/>
    <p:sldId id="335" r:id="rId6"/>
    <p:sldId id="332" r:id="rId7"/>
    <p:sldId id="336" r:id="rId8"/>
    <p:sldId id="33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2" autoAdjust="0"/>
    <p:restoredTop sz="94660"/>
  </p:normalViewPr>
  <p:slideViewPr>
    <p:cSldViewPr>
      <p:cViewPr varScale="1">
        <p:scale>
          <a:sx n="117" d="100"/>
          <a:sy n="117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4523-5B23-4060-B45E-E361C2ABA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4536-66AC-4E8E-98B4-8636AD76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230-125F-4D57-81B6-C9A08BB6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865-A4E9-4576-8586-234A885E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23F4-30B3-47AB-A318-4AEC360B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507-46BC-4D42-A068-BEB73EBBD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78" y="0"/>
            <a:ext cx="8457045" cy="1189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6" y="1186424"/>
            <a:ext cx="4163579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186424"/>
            <a:ext cx="4165023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14675" y="6038850"/>
            <a:ext cx="2895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B3C6-16A4-462B-85A3-83DDC45C2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5" y="142875"/>
            <a:ext cx="8569325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22B6-FB32-43BC-88D4-7A804901B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1256-C0FB-4511-8160-A9890177C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A868-D911-4CC7-B915-DD03BF19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4F2A-2C49-47C6-BCA4-AECEBF50D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FCE8-0EF1-488F-AC23-83AF7B8C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6962-5A40-4390-87CC-5F137D7B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BE1C-C9B6-421D-BF03-12F2D4674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16526-7FDE-4A45-81BE-B52233DA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D3665-987F-4507-8001-1A0D142F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</a:defRPr>
            </a:lvl1pPr>
          </a:lstStyle>
          <a:p>
            <a:pPr>
              <a:defRPr/>
            </a:pPr>
            <a:fld id="{426E0D5A-7FE2-4A84-8262-6122419E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33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43" r:id="rId5"/>
    <p:sldLayoutId id="2147483857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8" r:id="rId15"/>
    <p:sldLayoutId id="2147483852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153400" cy="2917825"/>
          </a:xfrm>
        </p:spPr>
        <p:txBody>
          <a:bodyPr/>
          <a:lstStyle/>
          <a:p>
            <a:r>
              <a:rPr lang="en-US" altLang="en-US" sz="3600" dirty="0" smtClean="0"/>
              <a:t>        ADS54J66 Test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    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475" y="914400"/>
            <a:ext cx="3578224" cy="48320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/>
              <a:t>Test Setup: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/>
              <a:t>Single tone is given as input to the device. 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b="1" dirty="0"/>
              <a:t>Test conditions: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/>
              <a:t>Fs = </a:t>
            </a:r>
            <a:r>
              <a:rPr lang="en-US" sz="1400" dirty="0" smtClean="0"/>
              <a:t>300</a:t>
            </a:r>
            <a:r>
              <a:rPr lang="en-US" sz="1400" dirty="0" smtClean="0"/>
              <a:t>Msps </a:t>
            </a:r>
            <a:r>
              <a:rPr lang="en-US" sz="1400" dirty="0" smtClean="0"/>
              <a:t>External CLK @ 12dBm 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IF = </a:t>
            </a:r>
            <a:r>
              <a:rPr lang="en-US" sz="1400" dirty="0" smtClean="0"/>
              <a:t>665/670/675</a:t>
            </a:r>
            <a:r>
              <a:rPr lang="en-US" sz="1400" dirty="0" smtClean="0"/>
              <a:t>MHz</a:t>
            </a:r>
            <a:endParaRPr lang="en-US" sz="1400" dirty="0" smtClean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1400" dirty="0" smtClean="0"/>
              <a:t>Bypass mode</a:t>
            </a:r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1400" dirty="0" smtClean="0"/>
              <a:t>LMFS = 4421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b="1" dirty="0"/>
          </a:p>
          <a:p>
            <a:pPr>
              <a:defRPr/>
            </a:pPr>
            <a:endParaRPr lang="en-US" sz="1400" b="1" dirty="0"/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231775" y="0"/>
            <a:ext cx="8458200" cy="814388"/>
          </a:xfrm>
        </p:spPr>
        <p:txBody>
          <a:bodyPr/>
          <a:lstStyle/>
          <a:p>
            <a:r>
              <a:rPr lang="en-US" altLang="en-US" dirty="0" smtClean="0"/>
              <a:t> 		ADS54J66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8458200" cy="814388"/>
          </a:xfrm>
        </p:spPr>
        <p:txBody>
          <a:bodyPr/>
          <a:lstStyle/>
          <a:p>
            <a:r>
              <a:rPr lang="en-US" altLang="en-US" sz="2400" dirty="0" smtClean="0"/>
              <a:t>                                  </a:t>
            </a:r>
            <a:br>
              <a:rPr lang="en-US" altLang="en-US" sz="2400" dirty="0" smtClean="0"/>
            </a:br>
            <a:r>
              <a:rPr lang="en-US" altLang="en-US" sz="1800" dirty="0" smtClean="0">
                <a:solidFill>
                  <a:srgbClr val="FF0000"/>
                </a:solidFill>
              </a:rPr>
              <a:t>On LMK04828 Clock Outputs tab, set CLK 0 divider to 2 and CLK 2 divider to 1. Make sure CLK 2 DCLK source is as shown below.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22" y="1047750"/>
            <a:ext cx="7523030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/>
              <a:t>                                  </a:t>
            </a:r>
            <a:br>
              <a:rPr lang="en-US" altLang="en-US" sz="2400" dirty="0" smtClean="0"/>
            </a:br>
            <a:r>
              <a:rPr lang="en-US" altLang="en-US" sz="2400" dirty="0" smtClean="0"/>
              <a:t>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                 Set SYSREF Divider = </a:t>
            </a:r>
            <a:r>
              <a:rPr lang="en-US" altLang="en-US" sz="2000" dirty="0" smtClean="0">
                <a:solidFill>
                  <a:schemeClr val="tx1"/>
                </a:solidFill>
              </a:rPr>
              <a:t>768</a:t>
            </a:r>
            <a:r>
              <a:rPr lang="en-US" altLang="en-US" sz="2000" dirty="0" smtClean="0">
                <a:solidFill>
                  <a:schemeClr val="tx1"/>
                </a:solidFill>
              </a:rPr>
              <a:t> 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76" y="1047750"/>
            <a:ext cx="7536322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60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 the ADS54J66EVM board reset then load the ADC </a:t>
            </a:r>
            <a:r>
              <a:rPr lang="en-US" dirty="0" err="1" smtClean="0"/>
              <a:t>config</a:t>
            </a:r>
            <a:r>
              <a:rPr lang="en-US" dirty="0" smtClean="0"/>
              <a:t> file shown below.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1EFCE8-0EF1-488F-AC23-83AF7B8CBD9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506537"/>
            <a:ext cx="5438775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093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/>
              <a:t>                                  </a:t>
            </a:r>
            <a:br>
              <a:rPr lang="en-US" altLang="en-US" sz="2400" dirty="0" smtClean="0"/>
            </a:br>
            <a:r>
              <a:rPr lang="en-US" altLang="en-US" sz="2400" dirty="0" smtClean="0"/>
              <a:t>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    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CHA, </a:t>
            </a:r>
            <a:r>
              <a:rPr lang="en-US" altLang="en-US" sz="2000" dirty="0" smtClean="0">
                <a:solidFill>
                  <a:schemeClr val="tx1"/>
                </a:solidFill>
              </a:rPr>
              <a:t>Fin = </a:t>
            </a:r>
            <a:r>
              <a:rPr lang="en-US" altLang="en-US" sz="2000" dirty="0" smtClean="0">
                <a:solidFill>
                  <a:schemeClr val="tx1"/>
                </a:solidFill>
              </a:rPr>
              <a:t>665</a:t>
            </a:r>
            <a:r>
              <a:rPr lang="en-US" altLang="en-US" sz="2000" dirty="0" smtClean="0">
                <a:solidFill>
                  <a:schemeClr val="tx1"/>
                </a:solidFill>
              </a:rPr>
              <a:t>MHz 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48" y="1047750"/>
            <a:ext cx="7869978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110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/>
              <a:t>                                  </a:t>
            </a:r>
            <a:br>
              <a:rPr lang="en-US" altLang="en-US" sz="2400" dirty="0" smtClean="0"/>
            </a:br>
            <a:r>
              <a:rPr lang="en-US" altLang="en-US" sz="2400" dirty="0" smtClean="0"/>
              <a:t>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    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CHA, </a:t>
            </a:r>
            <a:r>
              <a:rPr lang="en-US" altLang="en-US" sz="2000" dirty="0" smtClean="0">
                <a:solidFill>
                  <a:schemeClr val="tx1"/>
                </a:solidFill>
              </a:rPr>
              <a:t>Fin = </a:t>
            </a:r>
            <a:r>
              <a:rPr lang="en-US" altLang="en-US" sz="2000" dirty="0" smtClean="0">
                <a:solidFill>
                  <a:schemeClr val="tx1"/>
                </a:solidFill>
              </a:rPr>
              <a:t>670</a:t>
            </a:r>
            <a:r>
              <a:rPr lang="en-US" altLang="en-US" sz="2000" dirty="0" smtClean="0">
                <a:solidFill>
                  <a:schemeClr val="tx1"/>
                </a:solidFill>
              </a:rPr>
              <a:t>MHz 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48" y="1047750"/>
            <a:ext cx="7869978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96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/>
              <a:t>                                  </a:t>
            </a:r>
            <a:br>
              <a:rPr lang="en-US" altLang="en-US" sz="2400" dirty="0" smtClean="0"/>
            </a:br>
            <a:r>
              <a:rPr lang="en-US" altLang="en-US" sz="2400" dirty="0" smtClean="0"/>
              <a:t>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    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CHA, </a:t>
            </a:r>
            <a:r>
              <a:rPr lang="en-US" altLang="en-US" sz="2000" dirty="0" smtClean="0">
                <a:solidFill>
                  <a:schemeClr val="tx1"/>
                </a:solidFill>
              </a:rPr>
              <a:t>Fin = </a:t>
            </a:r>
            <a:r>
              <a:rPr lang="en-US" altLang="en-US" sz="2000" dirty="0" smtClean="0">
                <a:solidFill>
                  <a:schemeClr val="tx1"/>
                </a:solidFill>
              </a:rPr>
              <a:t>675</a:t>
            </a:r>
            <a:r>
              <a:rPr lang="en-US" altLang="en-US" sz="2000" dirty="0" smtClean="0">
                <a:solidFill>
                  <a:schemeClr val="tx1"/>
                </a:solidFill>
              </a:rPr>
              <a:t>MHz 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48" y="1047750"/>
            <a:ext cx="7869978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6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17242</TotalTime>
  <Words>55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FinalPowerpoint</vt:lpstr>
      <vt:lpstr>        ADS54J66 Test         </vt:lpstr>
      <vt:lpstr>   ADS54J66</vt:lpstr>
      <vt:lpstr>                                   On LMK04828 Clock Outputs tab, set CLK 0 divider to 2 and CLK 2 divider to 1. Make sure CLK 2 DCLK source is as shown below.</vt:lpstr>
      <vt:lpstr>                                                                 Set SYSREF Divider = 768 </vt:lpstr>
      <vt:lpstr>Press the ADS54J66EVM board reset then load the ADC config file shown below.</vt:lpstr>
      <vt:lpstr>                                                                 CHA, Fin = 665MHz </vt:lpstr>
      <vt:lpstr>                                                                 CHA, Fin = 670MHz </vt:lpstr>
      <vt:lpstr>                                                                 CHA, Fin = 675MHz 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EVM   @ 819.2Msps  On trimmed devices</dc:title>
  <dc:creator>a0181823</dc:creator>
  <cp:lastModifiedBy>TI User</cp:lastModifiedBy>
  <cp:revision>435</cp:revision>
  <dcterms:created xsi:type="dcterms:W3CDTF">2013-09-24T21:30:14Z</dcterms:created>
  <dcterms:modified xsi:type="dcterms:W3CDTF">2019-07-24T17:58:27Z</dcterms:modified>
</cp:coreProperties>
</file>