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4" r:id="rId4"/>
    <p:sldId id="259" r:id="rId5"/>
    <p:sldId id="264" r:id="rId6"/>
    <p:sldId id="275" r:id="rId7"/>
    <p:sldId id="267" r:id="rId8"/>
    <p:sldId id="258" r:id="rId9"/>
    <p:sldId id="276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5BE6-8FE3-4A51-B7AA-A96B489C099D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90678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ADS54J66, TSW14J10 &amp; KC705  </a:t>
            </a:r>
            <a:r>
              <a:rPr lang="en-US" sz="4000" b="1" dirty="0" smtClean="0"/>
              <a:t>Testing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509" y="196334"/>
            <a:ext cx="8875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Click on “Capture”. The capture </a:t>
            </a:r>
            <a:r>
              <a:rPr lang="en-US" sz="2000" b="1" dirty="0" smtClean="0"/>
              <a:t>results using a </a:t>
            </a:r>
            <a:r>
              <a:rPr lang="en-US" sz="2000" b="1" dirty="0"/>
              <a:t>7</a:t>
            </a:r>
            <a:r>
              <a:rPr lang="en-US" sz="2000" b="1" dirty="0" smtClean="0"/>
              <a:t>0MHz </a:t>
            </a:r>
            <a:r>
              <a:rPr lang="en-US" sz="2000" b="1" dirty="0" smtClean="0"/>
              <a:t>input </a:t>
            </a:r>
            <a:r>
              <a:rPr lang="en-US" sz="2000" b="1" dirty="0" smtClean="0"/>
              <a:t>tone is shown below  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7" y="990600"/>
            <a:ext cx="855904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93" y="381000"/>
            <a:ext cx="6765925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Test Setup: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dirty="0"/>
              <a:t>Single tone is given as input to the device.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/>
              <a:t>Test conditions: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dirty="0"/>
              <a:t>Fs = </a:t>
            </a:r>
            <a:r>
              <a:rPr lang="en-US" sz="2000" dirty="0" smtClean="0"/>
              <a:t>491.52Msps (internal)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Fin </a:t>
            </a:r>
            <a:r>
              <a:rPr lang="en-US" sz="2000" dirty="0" smtClean="0"/>
              <a:t>= </a:t>
            </a:r>
            <a:r>
              <a:rPr lang="en-US" sz="2000" dirty="0" smtClean="0"/>
              <a:t>70</a:t>
            </a:r>
            <a:r>
              <a:rPr lang="en-US" sz="2000" dirty="0" smtClean="0"/>
              <a:t>MHz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Mode = </a:t>
            </a:r>
            <a:r>
              <a:rPr lang="en-US" sz="2000" dirty="0" smtClean="0"/>
              <a:t>4421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Ref </a:t>
            </a:r>
            <a:r>
              <a:rPr lang="en-US" sz="2000" dirty="0" smtClean="0"/>
              <a:t>CLK</a:t>
            </a:r>
            <a:r>
              <a:rPr lang="en-US" sz="2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smtClean="0"/>
              <a:t>245.76Msps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Core CLK = 122.88Msps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Lane rate = 4.9152Gsps</a:t>
            </a:r>
            <a:endParaRPr lang="en-US" sz="20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/>
              <a:t>ADS54J66, </a:t>
            </a:r>
            <a:r>
              <a:rPr lang="en-US" dirty="0" smtClean="0"/>
              <a:t>TSW14J10, </a:t>
            </a:r>
            <a:r>
              <a:rPr lang="en-US" dirty="0" smtClean="0"/>
              <a:t>KC705 </a:t>
            </a:r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958012" cy="50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On ADC GUI, </a:t>
            </a:r>
            <a:r>
              <a:rPr lang="en-US" sz="3000" dirty="0" smtClean="0"/>
              <a:t>go to Low Level View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962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“Load </a:t>
            </a:r>
            <a:r>
              <a:rPr lang="en-US" sz="3000" dirty="0" err="1" smtClean="0"/>
              <a:t>Config</a:t>
            </a:r>
            <a:r>
              <a:rPr lang="en-US" sz="3000" dirty="0" smtClean="0"/>
              <a:t>” and navigate to “LMK_Config_LMF_4421_491p52_MSPS.cfg”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8" y="1524000"/>
            <a:ext cx="54387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8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After file has loaded, verify that “PLL2_LK” LED is illuminated on ADS54J66EVM. Click on “Load </a:t>
            </a:r>
            <a:r>
              <a:rPr lang="en-US" sz="3000" dirty="0" err="1" smtClean="0"/>
              <a:t>Config</a:t>
            </a:r>
            <a:r>
              <a:rPr lang="en-US" sz="3000" dirty="0" smtClean="0"/>
              <a:t>” and load “ADS5xJ6x_2x_LPF_mode_2.cfg”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400800" cy="47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26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Click on Clock Outputs tab.</a:t>
            </a:r>
            <a:br>
              <a:rPr lang="en-US" sz="2400" dirty="0" smtClean="0"/>
            </a:br>
            <a:r>
              <a:rPr lang="en-US" sz="2400" dirty="0" smtClean="0"/>
              <a:t>Set </a:t>
            </a:r>
            <a:r>
              <a:rPr lang="en-US" sz="2400" dirty="0" err="1" smtClean="0"/>
              <a:t>CLKout</a:t>
            </a:r>
            <a:r>
              <a:rPr lang="en-US" sz="2400" dirty="0" smtClean="0"/>
              <a:t> 0 </a:t>
            </a:r>
            <a:r>
              <a:rPr lang="en-US" sz="2400" dirty="0" smtClean="0"/>
              <a:t>and 1 DCLK Divider </a:t>
            </a:r>
            <a:r>
              <a:rPr lang="en-US" sz="2400" dirty="0" smtClean="0"/>
              <a:t>to </a:t>
            </a:r>
            <a:r>
              <a:rPr lang="en-US" sz="2400" dirty="0" smtClean="0"/>
              <a:t>12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Unselect Group </a:t>
            </a:r>
            <a:r>
              <a:rPr lang="en-US" sz="2400" dirty="0" err="1" smtClean="0"/>
              <a:t>Powerdown</a:t>
            </a:r>
            <a:r>
              <a:rPr lang="en-US" sz="2400" dirty="0" smtClean="0"/>
              <a:t> on </a:t>
            </a:r>
            <a:r>
              <a:rPr lang="en-US" sz="2400" dirty="0" err="1" smtClean="0"/>
              <a:t>CLKout</a:t>
            </a:r>
            <a:r>
              <a:rPr lang="en-US" sz="2400" dirty="0" smtClean="0"/>
              <a:t> 12and 13 and </a:t>
            </a:r>
            <a:r>
              <a:rPr lang="en-US" sz="2400" dirty="0"/>
              <a:t>s</a:t>
            </a:r>
            <a:r>
              <a:rPr lang="en-US" sz="2400" dirty="0" smtClean="0"/>
              <a:t>et DCLK </a:t>
            </a:r>
            <a:r>
              <a:rPr lang="en-US" sz="2400" dirty="0"/>
              <a:t>D</a:t>
            </a:r>
            <a:r>
              <a:rPr lang="en-US" sz="2400" dirty="0" smtClean="0"/>
              <a:t>ivider </a:t>
            </a:r>
            <a:r>
              <a:rPr lang="en-US" sz="2400" dirty="0" smtClean="0"/>
              <a:t>to </a:t>
            </a:r>
            <a:r>
              <a:rPr lang="en-US" sz="2400" dirty="0" smtClean="0"/>
              <a:t>24</a:t>
            </a:r>
            <a:r>
              <a:rPr lang="en-US" sz="2400" dirty="0" smtClean="0"/>
              <a:t>, </a:t>
            </a:r>
            <a:r>
              <a:rPr lang="en-US" sz="2400" dirty="0" smtClean="0"/>
              <a:t>and DCLK type to </a:t>
            </a:r>
            <a:r>
              <a:rPr lang="en-US" sz="2400" dirty="0" smtClean="0"/>
              <a:t>LVDS, as shown below.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326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582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Open HSDCD Pro, </a:t>
            </a:r>
            <a:r>
              <a:rPr lang="en-US" sz="3000" dirty="0" smtClean="0"/>
              <a:t>and select the serial number that has KC705 at the end, as shown below.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724025"/>
            <a:ext cx="42576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58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In the device drop down window</a:t>
            </a:r>
            <a:r>
              <a:rPr lang="en-US" sz="3000" dirty="0" smtClean="0"/>
              <a:t>, </a:t>
            </a:r>
            <a:r>
              <a:rPr lang="en-US" sz="3000" dirty="0" smtClean="0"/>
              <a:t>select: “</a:t>
            </a:r>
            <a:r>
              <a:rPr lang="en-US" sz="3000" dirty="0" smtClean="0"/>
              <a:t>ADS54J66_LMF_4421”. After the firmware has loaded,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/>
              <a:t>e</a:t>
            </a:r>
            <a:r>
              <a:rPr lang="en-US" sz="3000" dirty="0" smtClean="0"/>
              <a:t>nter </a:t>
            </a:r>
            <a:r>
              <a:rPr lang="en-US" sz="3000" dirty="0" smtClean="0"/>
              <a:t>“</a:t>
            </a:r>
            <a:r>
              <a:rPr lang="en-US" sz="3000" dirty="0" smtClean="0"/>
              <a:t>245.76M” </a:t>
            </a:r>
            <a:r>
              <a:rPr lang="en-US" sz="3000" dirty="0" smtClean="0"/>
              <a:t>for ADC Output Data Rate</a:t>
            </a:r>
            <a:endParaRPr lang="en-US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2540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6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163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ADS54J66, TSW14J10 &amp; KC705  Testing</vt:lpstr>
      <vt:lpstr>              </vt:lpstr>
      <vt:lpstr>              </vt:lpstr>
      <vt:lpstr>On ADC GUI, go to Low Level View</vt:lpstr>
      <vt:lpstr>Click on “Load Config” and navigate to “LMK_Config_LMF_4421_491p52_MSPS.cfg”</vt:lpstr>
      <vt:lpstr>After file has loaded, verify that “PLL2_LK” LED is illuminated on ADS54J66EVM. Click on “Load Config” and load “ADS5xJ6x_2x_LPF_mode_2.cfg”</vt:lpstr>
      <vt:lpstr>Click on Clock Outputs tab. Set CLKout 0 and 1 DCLK Divider to 12 Unselect Group Powerdown on CLKout 12and 13 and set DCLK Divider to 24, and DCLK type to LVDS, as shown below.</vt:lpstr>
      <vt:lpstr>Open HSDCD Pro, and select the serial number that has KC705 at the end, as shown below.</vt:lpstr>
      <vt:lpstr>In the device drop down window, select: “ADS54J66_LMF_4421”. After the firmware has loaded,  enter “245.76M” for ADC Output Data Rate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ADC GUI, load the values as shown below</dc:title>
  <dc:creator>a0181823</dc:creator>
  <cp:lastModifiedBy>a0181823</cp:lastModifiedBy>
  <cp:revision>67</cp:revision>
  <dcterms:created xsi:type="dcterms:W3CDTF">2016-04-07T12:09:09Z</dcterms:created>
  <dcterms:modified xsi:type="dcterms:W3CDTF">2016-12-30T19:04:54Z</dcterms:modified>
</cp:coreProperties>
</file>