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72" r:id="rId12"/>
    <p:sldId id="273" r:id="rId13"/>
    <p:sldId id="267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958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889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42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2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21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00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99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76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36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1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5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824F1-273F-4A56-9CCB-B4107FF04C2F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A4EF9-F900-4E4D-9A08-03CDCE510E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03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ADS54J66</a:t>
            </a:r>
            <a:r>
              <a:rPr lang="en-US" altLang="zh-CN" dirty="0" smtClean="0"/>
              <a:t> Test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0304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60" y="2157915"/>
            <a:ext cx="5689772" cy="42876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Case4: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 with DC offset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sine is -500mV~0V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12948" y="322041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487468" y="3232858"/>
            <a:ext cx="3857251" cy="2149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490319" y="3681514"/>
            <a:ext cx="3677264" cy="30528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549" y="1517837"/>
            <a:ext cx="5009081" cy="183214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7583" y="3452610"/>
            <a:ext cx="4284517" cy="328175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7059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09" y="2167727"/>
            <a:ext cx="5664200" cy="4268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Case1: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Floating amp input</a:t>
            </a:r>
            <a:endParaRPr lang="en-US" altLang="zh-CN" sz="2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33600" y="399142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133600" y="3839121"/>
            <a:ext cx="4132122" cy="152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133600" y="4455955"/>
            <a:ext cx="4005943" cy="199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723" y="3782568"/>
            <a:ext cx="3649802" cy="2942893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145" y="1510753"/>
            <a:ext cx="4783543" cy="198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36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976" y="3773497"/>
            <a:ext cx="3684549" cy="3019609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68" y="2177251"/>
            <a:ext cx="5664986" cy="425885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Case1: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Floating amp input</a:t>
            </a:r>
            <a:endParaRPr lang="en-US" altLang="zh-CN" sz="2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33600" y="399142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133600" y="3839121"/>
            <a:ext cx="4132122" cy="152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133600" y="4455955"/>
            <a:ext cx="4005943" cy="199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145" y="1510753"/>
            <a:ext cx="4783543" cy="198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57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60" y="2167438"/>
            <a:ext cx="5637812" cy="423842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 Case2: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sine is -300mV~300mV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55755" y="2880156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57283" y="2880156"/>
            <a:ext cx="3687436" cy="567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255755" y="3334870"/>
            <a:ext cx="3911828" cy="33994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727" y="3415549"/>
            <a:ext cx="4105174" cy="3322817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0523" y="711863"/>
            <a:ext cx="5629597" cy="205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1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13" y="2163440"/>
            <a:ext cx="5514346" cy="41357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 Case2: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sine is -300mV~300mV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55755" y="2803956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57283" y="2880156"/>
            <a:ext cx="3687436" cy="567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255755" y="3258670"/>
            <a:ext cx="3911828" cy="34756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523" y="711863"/>
            <a:ext cx="5629597" cy="20591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0216" y="3447776"/>
            <a:ext cx="4134425" cy="308605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943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59" y="2163439"/>
            <a:ext cx="5787595" cy="43303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740" y="3415549"/>
            <a:ext cx="4040951" cy="330081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 Case3: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input sine is -400mV~0mV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06289" y="3072190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07817" y="3072190"/>
            <a:ext cx="3736902" cy="3755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206289" y="3526904"/>
            <a:ext cx="3961294" cy="32074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0523" y="711863"/>
            <a:ext cx="5629597" cy="205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1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584" y="3415550"/>
            <a:ext cx="4065108" cy="3274198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60" y="2163438"/>
            <a:ext cx="5636395" cy="423736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 Case3: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input sine is -400mV~0mV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67833" y="3078787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45204" y="3078787"/>
            <a:ext cx="3699515" cy="3689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267833" y="3533501"/>
            <a:ext cx="3899750" cy="32008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0523" y="711863"/>
            <a:ext cx="5629597" cy="205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6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Test Items</a:t>
            </a:r>
            <a:endParaRPr lang="zh-CN" altLang="en-US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</a:t>
            </a: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Case1: floating amp </a:t>
            </a:r>
            <a:r>
              <a:rPr lang="en-US" altLang="zh-CN" sz="2000" dirty="0" err="1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</a:t>
            </a:r>
            <a:r>
              <a:rPr lang="en-US" altLang="zh-CN" sz="20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uput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Case2: input 0V</a:t>
            </a: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Case3: input sine</a:t>
            </a: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Case4: input 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ine with DC offset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AC-Coupling</a:t>
            </a: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Case1: floating amp </a:t>
            </a:r>
            <a:r>
              <a:rPr lang="en-US" altLang="zh-CN" sz="20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iuput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Case2: input sine</a:t>
            </a:r>
          </a:p>
          <a:p>
            <a:pPr lvl="1"/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Case3: input sine with DC offset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8722" y="696912"/>
            <a:ext cx="5070627" cy="185465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8722" y="3122731"/>
            <a:ext cx="5070627" cy="185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9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Case1: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Floating amp input</a:t>
            </a:r>
            <a:endParaRPr lang="en-US" altLang="zh-CN" sz="2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There is a DC-offset about 70mV in ADC differential input 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067" y="1692275"/>
            <a:ext cx="5052646" cy="209029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09" y="2167439"/>
            <a:ext cx="5696934" cy="428287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5722" y="3839120"/>
            <a:ext cx="3717316" cy="264063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1" name="矩形 10"/>
          <p:cNvSpPr/>
          <p:nvPr/>
        </p:nvSpPr>
        <p:spPr>
          <a:xfrm>
            <a:off x="2133600" y="399142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133600" y="3839121"/>
            <a:ext cx="4132122" cy="152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133600" y="4455955"/>
            <a:ext cx="4005943" cy="199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24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23" y="3782568"/>
            <a:ext cx="3726880" cy="266774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09" y="2157915"/>
            <a:ext cx="5696072" cy="429239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Case1: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Floating amp input</a:t>
            </a:r>
            <a:endParaRPr lang="en-US" altLang="zh-CN" sz="2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There is a DC-offset about 70mV in ADC differential input 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0067" y="1692275"/>
            <a:ext cx="5052646" cy="2090293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133600" y="399142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133600" y="3839121"/>
            <a:ext cx="4132122" cy="152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133600" y="4455955"/>
            <a:ext cx="4005943" cy="199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24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22" y="3782568"/>
            <a:ext cx="3752259" cy="266774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47" y="2157915"/>
            <a:ext cx="5709602" cy="429239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Case2: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0V</a:t>
            </a:r>
            <a:endParaRPr lang="en-US" altLang="zh-CN" sz="2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There is no DC-offset in ADC differential input 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33600" y="399142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133600" y="3839121"/>
            <a:ext cx="4132122" cy="152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133600" y="4455955"/>
            <a:ext cx="4005943" cy="199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5722" y="1475534"/>
            <a:ext cx="5714699" cy="209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2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22" y="3782568"/>
            <a:ext cx="3769987" cy="266774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47" y="2157915"/>
            <a:ext cx="5723197" cy="429239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Case2: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0V</a:t>
            </a:r>
            <a:endParaRPr lang="en-US" altLang="zh-CN" sz="2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There is no DC-offset in ADC differential input 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33600" y="3991429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133600" y="3839121"/>
            <a:ext cx="4132122" cy="152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133600" y="4455955"/>
            <a:ext cx="4005943" cy="19943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5722" y="1475534"/>
            <a:ext cx="5714699" cy="209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2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22" y="3768877"/>
            <a:ext cx="3769987" cy="288664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17" y="2148392"/>
            <a:ext cx="5695215" cy="428158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Case3: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sine is -300mV~300mV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83070" y="3214038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60441" y="3226020"/>
            <a:ext cx="3605281" cy="6131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660441" y="3668752"/>
            <a:ext cx="3479102" cy="27815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2549" y="1517837"/>
            <a:ext cx="5009081" cy="183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22" y="3782569"/>
            <a:ext cx="3769987" cy="286108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17" y="2148392"/>
            <a:ext cx="5695215" cy="430192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Case3: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sine is -300mV~300mV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disabled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83070" y="3214038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60441" y="3226020"/>
            <a:ext cx="3605281" cy="6131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660441" y="3668752"/>
            <a:ext cx="3479102" cy="27815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2549" y="1517837"/>
            <a:ext cx="5009081" cy="183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6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60" y="2167438"/>
            <a:ext cx="5689772" cy="427748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/>
          <a:lstStyle/>
          <a:p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DC-Coupling Case4: </a:t>
            </a:r>
            <a:r>
              <a:rPr lang="en-US" altLang="zh-CN" sz="2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input sine with DC offset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sine is -500mV~0V</a:t>
            </a:r>
          </a:p>
          <a:p>
            <a:r>
              <a:rPr lang="en-US" altLang="zh-CN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DC offset correction </a:t>
            </a:r>
            <a:r>
              <a:rPr lang="en-US" altLang="zh-CN" sz="24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enabled</a:t>
            </a:r>
          </a:p>
          <a:p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86243" y="3214038"/>
            <a:ext cx="377371" cy="454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563614" y="3214038"/>
            <a:ext cx="3781105" cy="2337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563614" y="3668752"/>
            <a:ext cx="3702108" cy="29973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549" y="1517837"/>
            <a:ext cx="5009081" cy="183214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5722" y="3447777"/>
            <a:ext cx="4146687" cy="321832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8347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256</Words>
  <Application>Microsoft Office PowerPoint</Application>
  <PresentationFormat>宽屏</PresentationFormat>
  <Paragraphs>51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等线</vt:lpstr>
      <vt:lpstr>等线 Light</vt:lpstr>
      <vt:lpstr>微软雅黑 Light</vt:lpstr>
      <vt:lpstr>Arial</vt:lpstr>
      <vt:lpstr>Office 主题​​</vt:lpstr>
      <vt:lpstr>ADS54J66 Test</vt:lpstr>
      <vt:lpstr>Test Items</vt:lpstr>
      <vt:lpstr>DC-Coupling Case1: Floating amp input</vt:lpstr>
      <vt:lpstr>DC-Coupling Case1: Floating amp input</vt:lpstr>
      <vt:lpstr>DC-Coupling Case2: input 0V</vt:lpstr>
      <vt:lpstr>DC-Coupling Case2: input 0V</vt:lpstr>
      <vt:lpstr>DC-Coupling Case3: input sine</vt:lpstr>
      <vt:lpstr>DC-Coupling Case3: input sine</vt:lpstr>
      <vt:lpstr>DC-Coupling Case4: input sine with DC offset</vt:lpstr>
      <vt:lpstr>DC-Coupling Case4: input sine with DC offset</vt:lpstr>
      <vt:lpstr>AC-Coupling Case1: Floating amp input</vt:lpstr>
      <vt:lpstr>AC-Coupling Case1: Floating amp input</vt:lpstr>
      <vt:lpstr>AC-Coupling Case2: input sine</vt:lpstr>
      <vt:lpstr>AC-Coupling Case2: input sine</vt:lpstr>
      <vt:lpstr>AC-Coupling Case3: input sine </vt:lpstr>
      <vt:lpstr>AC-Coupling Case3: input sine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ADS54J66 Test Result</dc:title>
  <dc:creator>Xie Likun</dc:creator>
  <cp:lastModifiedBy>Xie Likun</cp:lastModifiedBy>
  <cp:revision>23</cp:revision>
  <dcterms:created xsi:type="dcterms:W3CDTF">2020-06-24T02:47:14Z</dcterms:created>
  <dcterms:modified xsi:type="dcterms:W3CDTF">2020-06-24T07:21:34Z</dcterms:modified>
</cp:coreProperties>
</file>