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AFE6-6C36-42FF-8550-6CA69D47ABC1}" type="datetimeFigureOut">
              <a:rPr kumimoji="1" lang="ja-JP" altLang="en-US" smtClean="0"/>
              <a:t>2015/8/5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F08D-7762-405E-9A28-BF59C8680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6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AFE6-6C36-42FF-8550-6CA69D47ABC1}" type="datetimeFigureOut">
              <a:rPr kumimoji="1" lang="ja-JP" altLang="en-US" smtClean="0"/>
              <a:t>2015/8/5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F08D-7762-405E-9A28-BF59C8680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542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AFE6-6C36-42FF-8550-6CA69D47ABC1}" type="datetimeFigureOut">
              <a:rPr kumimoji="1" lang="ja-JP" altLang="en-US" smtClean="0"/>
              <a:t>2015/8/5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F08D-7762-405E-9A28-BF59C8680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48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AFE6-6C36-42FF-8550-6CA69D47ABC1}" type="datetimeFigureOut">
              <a:rPr kumimoji="1" lang="ja-JP" altLang="en-US" smtClean="0"/>
              <a:t>2015/8/5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F08D-7762-405E-9A28-BF59C8680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732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AFE6-6C36-42FF-8550-6CA69D47ABC1}" type="datetimeFigureOut">
              <a:rPr kumimoji="1" lang="ja-JP" altLang="en-US" smtClean="0"/>
              <a:t>2015/8/5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F08D-7762-405E-9A28-BF59C8680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74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AFE6-6C36-42FF-8550-6CA69D47ABC1}" type="datetimeFigureOut">
              <a:rPr kumimoji="1" lang="ja-JP" altLang="en-US" smtClean="0"/>
              <a:t>2015/8/5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F08D-7762-405E-9A28-BF59C8680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965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AFE6-6C36-42FF-8550-6CA69D47ABC1}" type="datetimeFigureOut">
              <a:rPr kumimoji="1" lang="ja-JP" altLang="en-US" smtClean="0"/>
              <a:t>2015/8/5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F08D-7762-405E-9A28-BF59C8680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341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AFE6-6C36-42FF-8550-6CA69D47ABC1}" type="datetimeFigureOut">
              <a:rPr kumimoji="1" lang="ja-JP" altLang="en-US" smtClean="0"/>
              <a:t>2015/8/5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F08D-7762-405E-9A28-BF59C8680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131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AFE6-6C36-42FF-8550-6CA69D47ABC1}" type="datetimeFigureOut">
              <a:rPr kumimoji="1" lang="ja-JP" altLang="en-US" smtClean="0"/>
              <a:t>2015/8/5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F08D-7762-405E-9A28-BF59C8680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589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AFE6-6C36-42FF-8550-6CA69D47ABC1}" type="datetimeFigureOut">
              <a:rPr kumimoji="1" lang="ja-JP" altLang="en-US" smtClean="0"/>
              <a:t>2015/8/5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F08D-7762-405E-9A28-BF59C8680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958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AFE6-6C36-42FF-8550-6CA69D47ABC1}" type="datetimeFigureOut">
              <a:rPr kumimoji="1" lang="ja-JP" altLang="en-US" smtClean="0"/>
              <a:t>2015/8/5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F08D-7762-405E-9A28-BF59C8680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25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EAFE6-6C36-42FF-8550-6CA69D47ABC1}" type="datetimeFigureOut">
              <a:rPr kumimoji="1" lang="ja-JP" altLang="en-US" smtClean="0"/>
              <a:t>2015/8/5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4F08D-7762-405E-9A28-BF59C8680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556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5" y="339895"/>
            <a:ext cx="5982630" cy="1698349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187" y="2919412"/>
            <a:ext cx="5972175" cy="3800475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7305673" y="819737"/>
            <a:ext cx="45815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This is an original interface timing diagram of ADS7885.</a:t>
            </a:r>
          </a:p>
          <a:p>
            <a:r>
              <a:rPr kumimoji="1" lang="en-US" altLang="ja-JP" dirty="0" smtClean="0"/>
              <a:t>Serial data </a:t>
            </a:r>
            <a:r>
              <a:rPr lang="en-US" altLang="ja-JP" dirty="0" smtClean="0"/>
              <a:t>consist of 16clks.</a:t>
            </a:r>
          </a:p>
          <a:p>
            <a:r>
              <a:rPr kumimoji="1" lang="en-US" altLang="ja-JP" dirty="0" smtClean="0"/>
              <a:t>The customer </a:t>
            </a:r>
            <a:r>
              <a:rPr lang="en-US" altLang="ja-JP" dirty="0" smtClean="0"/>
              <a:t>wants to read 10clks.</a:t>
            </a:r>
          </a:p>
          <a:p>
            <a:r>
              <a:rPr kumimoji="1" lang="en-US" altLang="ja-JP" dirty="0" smtClean="0"/>
              <a:t>Is it possible?</a:t>
            </a:r>
          </a:p>
          <a:p>
            <a:r>
              <a:rPr lang="en-US" altLang="ja-JP" dirty="0" smtClean="0"/>
              <a:t>I think it may be possible because conversion has already finished and all the data has sent.</a:t>
            </a:r>
          </a:p>
          <a:p>
            <a:r>
              <a:rPr lang="en-US" altLang="ja-JP" dirty="0" smtClean="0"/>
              <a:t>Is it right? </a:t>
            </a:r>
            <a:endParaRPr kumimoji="1" lang="en-US" altLang="ja-JP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305672" y="5019675"/>
            <a:ext cx="45815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The customer is considering  serial data 10clks. AD7278 consists of 10clks. </a:t>
            </a:r>
            <a:endParaRPr kumimoji="1" lang="en-US" altLang="ja-JP" dirty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068877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1161</TotalTime>
  <Words>62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井上真一</dc:creator>
  <cp:lastModifiedBy>井上真一</cp:lastModifiedBy>
  <cp:revision>6</cp:revision>
  <dcterms:created xsi:type="dcterms:W3CDTF">2015-08-05T06:15:33Z</dcterms:created>
  <dcterms:modified xsi:type="dcterms:W3CDTF">2015-08-06T01:36:44Z</dcterms:modified>
</cp:coreProperties>
</file>