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1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64E5C-B633-4073-8F5B-097C20E9B9E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0F998-3EC1-4C5A-B362-79D356F303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6PXJTMLRL7O6@na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87725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ZPZQ39MRZQS8@nam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57475"/>
            <a:ext cx="87725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Y2AH3IN37TXX@nam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4895850"/>
            <a:ext cx="87725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6200" y="76200"/>
            <a:ext cx="8915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FF0000"/>
                </a:solidFill>
              </a:rPr>
              <a:t>Pattern Mode setting as Below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And Sync with half clock cycle of Frame clock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2133600"/>
            <a:ext cx="8915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FF0000"/>
                </a:solidFill>
              </a:rPr>
              <a:t>Pattern Mode setting as Below again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Sync with pattern data and DCLK as below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" y="4343400"/>
            <a:ext cx="8915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FF0000"/>
                </a:solidFill>
              </a:rPr>
              <a:t>Disable the pattern mode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a0967795</dc:creator>
  <cp:lastModifiedBy>a0967795</cp:lastModifiedBy>
  <cp:revision>1</cp:revision>
  <dcterms:created xsi:type="dcterms:W3CDTF">2015-04-06T08:28:36Z</dcterms:created>
  <dcterms:modified xsi:type="dcterms:W3CDTF">2015-04-06T10:46:15Z</dcterms:modified>
</cp:coreProperties>
</file>