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2" r:id="rId2"/>
    <p:sldId id="274" r:id="rId3"/>
    <p:sldId id="275" r:id="rId4"/>
    <p:sldId id="277" r:id="rId5"/>
    <p:sldId id="279" r:id="rId6"/>
    <p:sldId id="276" r:id="rId7"/>
    <p:sldId id="280" r:id="rId8"/>
    <p:sldId id="278" r:id="rId9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151" d="100"/>
          <a:sy n="151" d="100"/>
        </p:scale>
        <p:origin x="456" y="138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receive more errors and the JESD Links are not established press send in HSDC Pro again and type in the command </a:t>
            </a:r>
            <a:r>
              <a:rPr lang="en-US" dirty="0" err="1"/>
              <a:t>AFE.adcDacSync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After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D2394B-E06C-4DC9-BCC2-551C3DED9AA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61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610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685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1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4013" y="4656947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6" r:id="rId2"/>
    <p:sldLayoutId id="2147483735" r:id="rId3"/>
    <p:sldLayoutId id="2147483750" r:id="rId4"/>
    <p:sldLayoutId id="2147483709" r:id="rId5"/>
    <p:sldLayoutId id="2147483711" r:id="rId6"/>
    <p:sldLayoutId id="2147483712" r:id="rId7"/>
    <p:sldLayoutId id="2147483713" r:id="rId8"/>
    <p:sldLayoutId id="2147483715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A065-9139-244A-86CE-7E7BF673F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AFE7422EVM &amp; TSW14J57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82DED-767D-4547-AF13-5AC0A5F27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10/13/2021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67500" y="4448217"/>
            <a:ext cx="2133600" cy="154782"/>
          </a:xfrm>
        </p:spPr>
        <p:txBody>
          <a:bodyPr/>
          <a:lstStyle/>
          <a:p>
            <a:fld id="{07B5736C-021E-4EDA-A2F9-FF199D20DBA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7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830D-2309-4D09-8C8C-AAEAD0417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Send a tone from HSDC Pro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D8C70-BD45-4DAB-85BC-9F6CBC3F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HSDC Pro and select the DAC tab.</a:t>
            </a:r>
          </a:p>
          <a:p>
            <a:r>
              <a:rPr lang="en-US" dirty="0"/>
              <a:t>Select AFE74xx_TX_Mode4</a:t>
            </a:r>
          </a:p>
          <a:p>
            <a:r>
              <a:rPr lang="en-US" dirty="0"/>
              <a:t>Set the data rate to 737.28M</a:t>
            </a:r>
          </a:p>
          <a:p>
            <a:r>
              <a:rPr lang="en-US" dirty="0"/>
              <a:t>Create the tone</a:t>
            </a:r>
          </a:p>
          <a:p>
            <a:r>
              <a:rPr lang="en-US" dirty="0"/>
              <a:t>Press Send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D8BF8-D803-4E08-B8BA-530ED612AC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3ED472-73B0-4F72-8DE7-2CABACD6E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1600" y="1097324"/>
            <a:ext cx="4830262" cy="3034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783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9A210-CDEE-4610-83F5-AB8209C7F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Configure AFE from AFE74xx GUI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2F76B-7E29-4AAE-AE88-128A01C58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Mode 4 (600 MHz) and press “Set Mode”</a:t>
            </a:r>
          </a:p>
          <a:p>
            <a:r>
              <a:rPr lang="en-US" dirty="0"/>
              <a:t>Then Press the “Run Complete Startup Sequence” button</a:t>
            </a:r>
          </a:p>
          <a:p>
            <a:r>
              <a:rPr lang="en-US" dirty="0"/>
              <a:t>Confirm the presence of Tx output</a:t>
            </a:r>
          </a:p>
          <a:p>
            <a:pPr lvl="1"/>
            <a:r>
              <a:rPr lang="en-US" dirty="0"/>
              <a:t>If the Tx output is not present go back to HSDC Pro and press Send again</a:t>
            </a:r>
          </a:p>
          <a:p>
            <a:pPr lvl="1"/>
            <a:r>
              <a:rPr lang="en-US" dirty="0"/>
              <a:t>Then press the JESD Re-Sync buttons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5BBFA-7556-4EFB-A341-8C334038FF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FA8671-604B-4902-88F2-F8946155A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149" y="2482021"/>
            <a:ext cx="3122045" cy="20821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8A60FD-1A38-41ED-AFBB-83B37BB68C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3450" y="2244884"/>
            <a:ext cx="3411596" cy="227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11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0469-5B21-42CB-9980-2DD79E1F9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07163"/>
            <a:ext cx="8458200" cy="610791"/>
          </a:xfrm>
        </p:spPr>
        <p:txBody>
          <a:bodyPr/>
          <a:lstStyle/>
          <a:p>
            <a:r>
              <a:rPr lang="en-US" dirty="0"/>
              <a:t>Step 3: Establish ADC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26018-16CB-41BE-9B85-2E8B89884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HSDC Pro open the ADC tab and select the ‘AFE74xx_RX_Mode4’ ini file</a:t>
            </a:r>
          </a:p>
          <a:p>
            <a:r>
              <a:rPr lang="en-US" dirty="0"/>
              <a:t>Change the ADC output data rate to 737.28MHz</a:t>
            </a:r>
          </a:p>
          <a:p>
            <a:r>
              <a:rPr lang="en-US" dirty="0"/>
              <a:t>You can now establish the ADC link by clicking capture</a:t>
            </a:r>
          </a:p>
          <a:p>
            <a:r>
              <a:rPr lang="en-US" dirty="0"/>
              <a:t>A successful ADC link up should usually disrupt the DAC output. This is expected.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663F9-FE8F-4BAA-997B-230F9DBCFD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8116CA-236D-478C-954D-837DE4326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2442658"/>
            <a:ext cx="3268162" cy="205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9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5BBDF-0078-4DE3-99D1-AAB2F2B2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Reestablish DAC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1122-F673-45F8-80A4-95396E92A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reestablish the DAC link press Send in the DAC tab of HSDC Pro</a:t>
            </a:r>
          </a:p>
          <a:p>
            <a:r>
              <a:rPr lang="en-US" dirty="0"/>
              <a:t>Then press the JESD Re-Sync buttons in the AFE74xx GUI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7DB91-B69E-4829-9279-20EBE7F479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1587C9-1035-4D42-A1CF-8CE15A00C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100" y="1445568"/>
            <a:ext cx="4737100" cy="315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333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223F8-4BF3-4F21-AA7B-D75B6446A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5: Change ini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A56A5-D0D4-4EB0-B770-794B730D3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have both ADC and DAC link function you now need to change the ini files for both the ADC and DAC tabs</a:t>
            </a:r>
          </a:p>
          <a:p>
            <a:r>
              <a:rPr lang="en-US" dirty="0"/>
              <a:t>For the DAC tab we need to change the selected ini file to ‘AFE74xx_RX_Mode4_XCVR’</a:t>
            </a:r>
          </a:p>
          <a:p>
            <a:pPr lvl="1"/>
            <a:r>
              <a:rPr lang="en-US" dirty="0"/>
              <a:t>Press send and you should continue to see the Tx output</a:t>
            </a:r>
          </a:p>
          <a:p>
            <a:r>
              <a:rPr lang="en-US" dirty="0"/>
              <a:t>For the ADC tab we need to change the selected ini file to ‘AFE74xx_TX_Mode4_XCVR’</a:t>
            </a:r>
          </a:p>
          <a:p>
            <a:pPr lvl="1"/>
            <a:r>
              <a:rPr lang="en-US" dirty="0"/>
              <a:t>Press capture and the ADC link should stay established without affecting the DAC link</a:t>
            </a:r>
          </a:p>
          <a:p>
            <a:pPr lvl="1"/>
            <a:r>
              <a:rPr lang="en-US" dirty="0"/>
              <a:t>If you do not have this file please follow the steps in the next slide to create it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C143B-ED06-4B7C-BD99-27114319CF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52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845EE-5F1B-4CC8-9FE9-DDFF0229E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6: Creating AFE74xx_TX_Mode4_XCVR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3F783-64D5-4408-891B-17F700DE5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create this file you will need to create a copy of the AFE74xx_TX_Mode4 ini file. Save this modified ini file as AFE74xx_TX_</a:t>
            </a:r>
            <a:r>
              <a:rPr lang="en-US"/>
              <a:t>Mode4_ XCVR.</a:t>
            </a:r>
            <a:endParaRPr lang="en-US" dirty="0"/>
          </a:p>
          <a:p>
            <a:r>
              <a:rPr lang="en-US" dirty="0"/>
              <a:t>The change you will need to make is to uncomment the last line and make it equal to 1. (</a:t>
            </a:r>
            <a:r>
              <a:rPr lang="en-US" dirty="0" err="1"/>
              <a:t>skipreconfig</a:t>
            </a:r>
            <a:r>
              <a:rPr lang="en-US" dirty="0"/>
              <a:t>=1)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DDE21-B4FC-47F8-A809-5897904993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C4F5B1-24A3-42DC-932F-9F39ED765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2182584"/>
            <a:ext cx="1127264" cy="24155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E11085-982F-4D20-8C84-20836BF8B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864" y="2182584"/>
            <a:ext cx="1121886" cy="2313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EDAADE-4FD9-46F9-B8D4-B8455207272C}"/>
              </a:ext>
            </a:extLst>
          </p:cNvPr>
          <p:cNvSpPr txBox="1"/>
          <p:nvPr/>
        </p:nvSpPr>
        <p:spPr>
          <a:xfrm>
            <a:off x="863600" y="2743200"/>
            <a:ext cx="1060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Before: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479B95-05FD-468B-9F50-B609364226C7}"/>
              </a:ext>
            </a:extLst>
          </p:cNvPr>
          <p:cNvSpPr txBox="1"/>
          <p:nvPr/>
        </p:nvSpPr>
        <p:spPr>
          <a:xfrm>
            <a:off x="4889500" y="2743200"/>
            <a:ext cx="1060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7A6C18-446A-48C0-B85A-DDF79A903A4C}"/>
              </a:ext>
            </a:extLst>
          </p:cNvPr>
          <p:cNvSpPr/>
          <p:nvPr/>
        </p:nvSpPr>
        <p:spPr>
          <a:xfrm>
            <a:off x="1924050" y="4235450"/>
            <a:ext cx="1276350" cy="2603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DE606E-B903-4286-ABB1-99E7C44E9511}"/>
              </a:ext>
            </a:extLst>
          </p:cNvPr>
          <p:cNvSpPr/>
          <p:nvPr/>
        </p:nvSpPr>
        <p:spPr>
          <a:xfrm>
            <a:off x="6016488" y="4226965"/>
            <a:ext cx="1276350" cy="2603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015130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9CE4-5769-4E1A-B7D2-665D2EAC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7: Capture and send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12948-A3B6-4B83-8102-D48DFBC5F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this point additional capture on the ADC and sending tones from the DAC should no longer affect the DAC link.</a:t>
            </a:r>
          </a:p>
          <a:p>
            <a:r>
              <a:rPr lang="en-US" dirty="0"/>
              <a:t>It’ll continue to be the case until you re-initialize the JESD link from the AFE 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07011-DC10-4FB4-A4D4-D5006D0257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90700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1DEEB12-3F7F-4BE3-B768-E7C36D2DAFC2}" vid="{F211C862-33B5-4D62-9C83-03F82420E1F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 Selective Disclosure</Template>
  <TotalTime>1304</TotalTime>
  <Words>461</Words>
  <Application>Microsoft Office PowerPoint</Application>
  <PresentationFormat>On-screen Show (16:9)</PresentationFormat>
  <Paragraphs>48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FinalPowerpoint</vt:lpstr>
      <vt:lpstr>AFE7422EVM &amp; TSW14J57</vt:lpstr>
      <vt:lpstr>Step 1: Send a tone from HSDC Pro</vt:lpstr>
      <vt:lpstr>Step 2: Configure AFE from AFE74xx GUI</vt:lpstr>
      <vt:lpstr>Step 3: Establish ADC link</vt:lpstr>
      <vt:lpstr>Step 4: Reestablish DAC link</vt:lpstr>
      <vt:lpstr>Step 5: Change ini files</vt:lpstr>
      <vt:lpstr>Step 6: Creating AFE74xx_TX_Mode4_XCVR</vt:lpstr>
      <vt:lpstr>Step 7: Capture and send Data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AFE7900EVM &amp; TSW14J57</dc:title>
  <dc:creator>Chaparro, David</dc:creator>
  <cp:keywords>Selective Disclosure</cp:keywords>
  <cp:lastModifiedBy>Chaparro, David</cp:lastModifiedBy>
  <cp:revision>22</cp:revision>
  <dcterms:created xsi:type="dcterms:W3CDTF">2021-09-28T23:43:41Z</dcterms:created>
  <dcterms:modified xsi:type="dcterms:W3CDTF">2021-10-15T22:56:14Z</dcterms:modified>
</cp:coreProperties>
</file>