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927-1288-475D-9388-48BEF368C26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2A50-69F6-47FA-A5FC-B06B9237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927-1288-475D-9388-48BEF368C26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2A50-69F6-47FA-A5FC-B06B9237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6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927-1288-475D-9388-48BEF368C26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2A50-69F6-47FA-A5FC-B06B9237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5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927-1288-475D-9388-48BEF368C26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2A50-69F6-47FA-A5FC-B06B9237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8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927-1288-475D-9388-48BEF368C26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2A50-69F6-47FA-A5FC-B06B9237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9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927-1288-475D-9388-48BEF368C26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2A50-69F6-47FA-A5FC-B06B9237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9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927-1288-475D-9388-48BEF368C26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2A50-69F6-47FA-A5FC-B06B9237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6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927-1288-475D-9388-48BEF368C26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2A50-69F6-47FA-A5FC-B06B9237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0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927-1288-475D-9388-48BEF368C26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2A50-69F6-47FA-A5FC-B06B9237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6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927-1288-475D-9388-48BEF368C26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2A50-69F6-47FA-A5FC-B06B9237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6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927-1288-475D-9388-48BEF368C26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2A50-69F6-47FA-A5FC-B06B9237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08927-1288-475D-9388-48BEF368C26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72A50-69F6-47FA-A5FC-B06B9237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2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Connected should be Green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49" y="1600200"/>
            <a:ext cx="707730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6324600" y="1143000"/>
            <a:ext cx="1447800" cy="472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 Level view tab. Verify you can write and read address config10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49" y="1600200"/>
            <a:ext cx="707730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197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J23 should have all shunts installed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71924"/>
            <a:ext cx="8229600" cy="3782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608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Hardware Connected should be Green</vt:lpstr>
      <vt:lpstr>Low Level view tab. Verify you can write and read address config10</vt:lpstr>
      <vt:lpstr>J23 should have all shunts installed</vt:lpstr>
    </vt:vector>
  </TitlesOfParts>
  <Company>Texas Instruments,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Connected should be Green</dc:title>
  <dc:creator>a0181823</dc:creator>
  <cp:lastModifiedBy>a0181823</cp:lastModifiedBy>
  <cp:revision>1</cp:revision>
  <dcterms:created xsi:type="dcterms:W3CDTF">2021-04-12T14:48:23Z</dcterms:created>
  <dcterms:modified xsi:type="dcterms:W3CDTF">2021-04-12T14:55:53Z</dcterms:modified>
</cp:coreProperties>
</file>