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22" d="100"/>
          <a:sy n="122" d="100"/>
        </p:scale>
        <p:origin x="11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FEA578-C8A0-4F4D-8B57-84C1596D71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11D4A17D-1820-4299-B714-7CDACFE0D6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A8FE460-44F0-489C-9465-AABE924C9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A47AE-F710-4116-B4E5-E026C1D78F14}" type="datetimeFigureOut">
              <a:rPr kumimoji="1" lang="ja-JP" altLang="en-US" smtClean="0"/>
              <a:t>2017/8/23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03D6587-C186-4E58-90CA-75A25A28A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85E7A1B-836E-4435-AD89-4D504FB0A5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74CCC-22CA-4BD0-A3D2-0FFD28F68C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8892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A6A0562-728A-462A-B0E7-39F981EFE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6CF0221-B7B1-4CD6-90BB-CBEF541E3D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CBF6EEC-38AD-4F49-8070-0D2ABE5C1C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A47AE-F710-4116-B4E5-E026C1D78F14}" type="datetimeFigureOut">
              <a:rPr kumimoji="1" lang="ja-JP" altLang="en-US" smtClean="0"/>
              <a:t>2017/8/23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611BA9B-F71D-4442-81AC-F87F366093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7D450A5-F6AA-42CD-AC41-7A2DECC28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74CCC-22CA-4BD0-A3D2-0FFD28F68C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6313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3D24D6BB-2D91-4C13-8002-A90BFF5CC2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990AFB3-E695-44AE-90A0-AA4AC40E51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9D5FF30-C183-4FA4-BE87-9FC8BC0ACF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A47AE-F710-4116-B4E5-E026C1D78F14}" type="datetimeFigureOut">
              <a:rPr kumimoji="1" lang="ja-JP" altLang="en-US" smtClean="0"/>
              <a:t>2017/8/23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B906A6D-7F23-4965-A62F-0A5A2DF5D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0DD4E21-53D6-491C-AC96-1B9CD0AEE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74CCC-22CA-4BD0-A3D2-0FFD28F68C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8293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44DD47A-467A-44A5-BB6D-E570B9306E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D046CEB-7B0D-4B85-8A02-00D9C2DD42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9DF0AD5-EEAE-4EAF-BAF7-03324060DC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A47AE-F710-4116-B4E5-E026C1D78F14}" type="datetimeFigureOut">
              <a:rPr kumimoji="1" lang="ja-JP" altLang="en-US" smtClean="0"/>
              <a:t>2017/8/23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1BDC8A4-4E7D-47DA-87D1-785128973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4634DC8-51DB-4CE0-932D-DC5B6A06D0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74CCC-22CA-4BD0-A3D2-0FFD28F68C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9979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75C9792-607E-43A4-BAF5-4AA8DC6D04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8654E5E-1C1E-4E88-A2B1-CC21A3E96D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73EC562-EA73-417B-A6EF-00A9D748BE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A47AE-F710-4116-B4E5-E026C1D78F14}" type="datetimeFigureOut">
              <a:rPr kumimoji="1" lang="ja-JP" altLang="en-US" smtClean="0"/>
              <a:t>2017/8/23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9964CDB-3ABC-48BA-9BA2-060063DE2B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98D6B9C-9FFE-4674-B7E3-73FD0D072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74CCC-22CA-4BD0-A3D2-0FFD28F68C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6978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D488EB2-1678-4DCC-8D55-D44ED8EBA4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3134F98-7736-4CB2-AC2F-4B4997BFD4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A2254B3-9DDD-4233-B131-47BA46D3B1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4CDE590-FE33-4EAE-BDEA-2548999ACB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A47AE-F710-4116-B4E5-E026C1D78F14}" type="datetimeFigureOut">
              <a:rPr kumimoji="1" lang="ja-JP" altLang="en-US" smtClean="0"/>
              <a:t>2017/8/23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03F5F02-F339-4908-B364-1813097EC8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F1D9085-43E7-460E-BF75-B172B5F35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74CCC-22CA-4BD0-A3D2-0FFD28F68C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0326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214CC89-35AE-47D3-81BD-3EEE178B6C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7245C0E-482E-4A44-80EB-AFE9B9C51C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BF7D126-D61D-4C64-A7E9-268E30948E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96B734ED-9BB8-457E-A967-2143623EDE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6CB1DDBA-BE24-487A-89D8-3DECE22295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DBB2559C-5902-4175-8736-692949FC40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A47AE-F710-4116-B4E5-E026C1D78F14}" type="datetimeFigureOut">
              <a:rPr kumimoji="1" lang="ja-JP" altLang="en-US" smtClean="0"/>
              <a:t>2017/8/23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B66CA1F5-A79D-46D7-A8D6-6075B9A5D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B32E6B49-72D3-4F78-910A-6815534750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74CCC-22CA-4BD0-A3D2-0FFD28F68C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9868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2DA447F-F844-4FB1-ABB4-14D193A7C3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AF5500E-46F7-4667-9730-A5B7FC5040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A47AE-F710-4116-B4E5-E026C1D78F14}" type="datetimeFigureOut">
              <a:rPr kumimoji="1" lang="ja-JP" altLang="en-US" smtClean="0"/>
              <a:t>2017/8/23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9AA46B6-26BB-48EA-BA12-58FACB8C6A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DFAC1B6-9C15-4D9E-ACE1-C50CCF131C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74CCC-22CA-4BD0-A3D2-0FFD28F68C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2816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BAAED16-C3D8-48F7-8681-EE45FD3217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A47AE-F710-4116-B4E5-E026C1D78F14}" type="datetimeFigureOut">
              <a:rPr kumimoji="1" lang="ja-JP" altLang="en-US" smtClean="0"/>
              <a:t>2017/8/23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51B6CFD9-33E7-4731-961A-69CE9109B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9B2D652-0267-419F-B16A-8E66A56071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74CCC-22CA-4BD0-A3D2-0FFD28F68C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0970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1128AFB-DEA6-4331-A6A2-E446A418A8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6C5EFBB-D426-484E-82F7-BFA4145C39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C96184B-50A8-4C11-9A1A-3AEFBB488A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EEDBD13-A2E0-4D39-BC29-6CD6F00BA4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A47AE-F710-4116-B4E5-E026C1D78F14}" type="datetimeFigureOut">
              <a:rPr kumimoji="1" lang="ja-JP" altLang="en-US" smtClean="0"/>
              <a:t>2017/8/23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4316DF6-DF10-4B8D-8C7B-1C6F3BE9B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BDF07DE-B6EB-4B3F-B6EB-56C055B5A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74CCC-22CA-4BD0-A3D2-0FFD28F68C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190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D886A53-3200-4A24-8857-78CA54B5B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819525B1-33F9-454B-8BAC-7DABB17EC6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203E446-9D81-471C-9FD7-7C5BA56C2B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8511E45-BF16-49B4-8299-7F0BDF8028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A47AE-F710-4116-B4E5-E026C1D78F14}" type="datetimeFigureOut">
              <a:rPr kumimoji="1" lang="ja-JP" altLang="en-US" smtClean="0"/>
              <a:t>2017/8/23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1249477-DFE6-46A2-8D01-6849CED80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6419036-D893-451A-BCAC-8CD4342C16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74CCC-22CA-4BD0-A3D2-0FFD28F68C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9188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6E7D727-B004-4810-9829-40AC7F112F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23A68D3-DD68-4E2D-B42C-814F565BD6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0C588FC-64A6-4FE2-B7F2-13E8B7373D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DA47AE-F710-4116-B4E5-E026C1D78F14}" type="datetimeFigureOut">
              <a:rPr kumimoji="1" lang="ja-JP" altLang="en-US" smtClean="0"/>
              <a:t>2017/8/23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DFC41A4-6CCF-46E5-8327-FFF4768E7B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41D52CF-08A5-4619-97AB-30F3815627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C74CCC-22CA-4BD0-A3D2-0FFD28F68C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6754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</p:sp>
      <p:sp>
        <p:nvSpPr>
          <p:cNvPr id="12" name="Rectangle 11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E4E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56866" y="480060"/>
            <a:ext cx="5458122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DEADEF49-DB7E-4A8D-B936-44FF495FC0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1035" y="1275002"/>
            <a:ext cx="5129784" cy="4307996"/>
          </a:xfrm>
          <a:prstGeom prst="rect">
            <a:avLst/>
          </a:prstGeom>
        </p:spPr>
      </p:pic>
      <p:sp>
        <p:nvSpPr>
          <p:cNvPr id="16" name="Rectangle 15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5458121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図 3" descr="テキスト, 地図 が含まれている画像&#10;&#10;非常に高い精度で生成された説明">
            <a:extLst>
              <a:ext uri="{FF2B5EF4-FFF2-40B4-BE49-F238E27FC236}">
                <a16:creationId xmlns:a16="http://schemas.microsoft.com/office/drawing/2014/main" id="{F6221B01-BE6F-407D-8020-8E46F29423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1180" y="2127156"/>
            <a:ext cx="5129784" cy="2603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10878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</p:sp>
      <p:sp>
        <p:nvSpPr>
          <p:cNvPr id="12" name="Rectangle 11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E4E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56866" y="480060"/>
            <a:ext cx="5458122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5850EB6A-844B-4C97-811F-552D53ACB2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1035" y="1275002"/>
            <a:ext cx="5129784" cy="4307996"/>
          </a:xfrm>
          <a:prstGeom prst="rect">
            <a:avLst/>
          </a:prstGeom>
        </p:spPr>
      </p:pic>
      <p:sp>
        <p:nvSpPr>
          <p:cNvPr id="16" name="Rectangle 15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5458121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図 3" descr="テキスト, 地図 が含まれている画像&#10;&#10;非常に高い精度で生成された説明">
            <a:extLst>
              <a:ext uri="{FF2B5EF4-FFF2-40B4-BE49-F238E27FC236}">
                <a16:creationId xmlns:a16="http://schemas.microsoft.com/office/drawing/2014/main" id="{9680EC30-5D1B-42EE-8979-85DDD112FD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1180" y="2067499"/>
            <a:ext cx="5129784" cy="2723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7351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ワイド画面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Ryuji Asaka</dc:creator>
  <cp:lastModifiedBy>Ryuji Asaka</cp:lastModifiedBy>
  <cp:revision>2</cp:revision>
  <dcterms:created xsi:type="dcterms:W3CDTF">2017-08-23T05:49:46Z</dcterms:created>
  <dcterms:modified xsi:type="dcterms:W3CDTF">2017-08-23T05:52:05Z</dcterms:modified>
</cp:coreProperties>
</file>