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0264-058A-408A-A71F-B43AE6C2627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4761-26FC-4EB7-813F-7FFBB9B3A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346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0264-058A-408A-A71F-B43AE6C2627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4761-26FC-4EB7-813F-7FFBB9B3A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481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0264-058A-408A-A71F-B43AE6C2627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4761-26FC-4EB7-813F-7FFBB9B3A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801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0264-058A-408A-A71F-B43AE6C2627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4761-26FC-4EB7-813F-7FFBB9B3A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4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0264-058A-408A-A71F-B43AE6C2627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4761-26FC-4EB7-813F-7FFBB9B3A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9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0264-058A-408A-A71F-B43AE6C2627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4761-26FC-4EB7-813F-7FFBB9B3A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89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0264-058A-408A-A71F-B43AE6C2627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4761-26FC-4EB7-813F-7FFBB9B3A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817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0264-058A-408A-A71F-B43AE6C2627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4761-26FC-4EB7-813F-7FFBB9B3A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1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0264-058A-408A-A71F-B43AE6C2627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4761-26FC-4EB7-813F-7FFBB9B3A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5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0264-058A-408A-A71F-B43AE6C2627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4761-26FC-4EB7-813F-7FFBB9B3A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070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0264-058A-408A-A71F-B43AE6C2627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4761-26FC-4EB7-813F-7FFBB9B3A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759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D0264-058A-408A-A71F-B43AE6C26276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44761-26FC-4EB7-813F-7FFBB9B3A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235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Click on “File” then select the CSV format shown below.</a:t>
            </a:r>
            <a:endParaRPr 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829" y="1600200"/>
            <a:ext cx="7204341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6752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Click on “File” then select the CSV format shown below.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4211 mode</dc:title>
  <dc:creator>a0181823</dc:creator>
  <cp:lastModifiedBy>a0181823</cp:lastModifiedBy>
  <cp:revision>2</cp:revision>
  <dcterms:created xsi:type="dcterms:W3CDTF">2018-01-09T18:54:22Z</dcterms:created>
  <dcterms:modified xsi:type="dcterms:W3CDTF">2021-02-02T18:11:21Z</dcterms:modified>
</cp:coreProperties>
</file>