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22D8FC-2578-F284-0589-36E1B3324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F12DB72-2090-7935-DD19-A9B774C8C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0B2427-8173-92A8-4990-2F2AF991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255528-5E06-7E5D-2F6A-58B4E4E3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051276-9F8D-5A28-8CC0-0F4D84EF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59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3D8025-80EB-0BBC-C23F-04C39644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95BEEF-8EA6-A2E2-7B1B-389E3A7AE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A758E1-E306-D638-4D5D-F747E80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E65BA2-86A4-F197-0914-6E88555A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DE42AA-1F18-7A1F-0E57-382CA871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0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A76618-BD49-05B2-C324-D1459D8BD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B20D06-274D-2280-1FB7-293F9464C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579775-C267-B73D-6DD3-5C50E5B6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2E2C61-FBEB-6811-DD38-CB7D0EE4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3BA2B7-464A-57A0-52F6-3CBBFDB3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45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63F024-37EE-B6CD-E479-B5249AD1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F7CD3C-E956-E538-5FFC-76F21383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DCBBAB-845F-6A1E-F272-9CFFD315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62D91A-B29E-7BB7-41F4-FD7D74B8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020818-3714-2D30-8FB2-C0BF995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3F922-8AC5-56FE-9347-AF4A3AA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4CC113-8565-0C9E-8BDB-C8800E44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B80B15-FFA6-7C7C-586A-C5B353E1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82B117-F4AC-535A-B167-AF5EA512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F06E04-F20B-9C07-9798-F59E392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8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94835-F57F-DBEF-873B-F72B30E1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893319-94C4-0C10-0F57-67A31EDCA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2C9BF3-6FE9-3A61-2089-222E386B6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D684EA-64EB-2875-EFBC-D12BB21C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BC29A5-3E0B-B81A-D435-CEBD8485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EC7F1E-BB79-17DF-038C-9CFADEE3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76F960-5400-FB5E-BADB-E69EB5B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A225F0-39DE-B890-3AE6-4A969EAA0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0150AE-233A-4C10-7E3D-8CFFDBC0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3BF59C-C40A-3540-B766-E67C1A5C3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50D1469-B9B1-F03C-9112-5DF22A8E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D000D69-1D8E-73E7-BDDF-1B39F36A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35B621-A8D0-AF54-5D8E-446354BA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110E0A-3DC1-BBC6-C56E-5A9E8D8E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5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AC9F1-42F7-59F1-5148-CCB02F59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587C83-EE6E-AA41-F900-B0E19986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41A8C9-C5B1-6EFC-5D7E-FDCBE432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2D806C-8A10-DBD9-EDC8-CC1DBE83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4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A7B4DA7-6152-8B83-3635-97B4140E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4384A8-FF5A-16D8-1858-FDBA7357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7B90EC-D7E9-DE4C-DB16-AB0ABC43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27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4D55F-2691-59F0-6F24-D43AF983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E523C2-09D8-507E-B232-195C9BB6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070ED6-A55D-A47F-C9BA-D0089151D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3E8659-ACDC-66FA-9A14-BDCB04AC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29AAAC-4E6D-E3F2-9A4E-5360E62D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EB0329-ED8D-72CC-3A98-38CFEAEA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14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8CAA74-0336-96A3-5842-8BDC53D8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DADCC86-7AFB-1A91-6738-CD3BCABCF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75ACDA-8277-B6A9-342F-6604D7532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011BC7-6A1D-3A2E-2019-793B16A6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22EF5A-F7E5-6660-9FA0-01AB60D9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6E632F-88CC-10C3-50B5-2442DC0D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27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ADF84F6-438E-A2C2-C1CA-D6AEF18E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639328-F0A0-070A-2FE0-D9E8BD13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92E689-3805-0B64-A8B8-628959DE1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E077-697A-45EF-945D-B7D3162F22F1}" type="datetimeFigureOut">
              <a:rPr lang="ko-KR" altLang="en-US" smtClean="0"/>
              <a:t>2023-03-14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F56C3C-C13B-C93A-894A-31DDF71CD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0BECE-85A7-7BFA-EAA4-6E6A3C6F4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2E80-17A1-48DD-B336-8A9A39CCB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CC0C82-480D-9097-F4D8-A13554E093C5}"/>
              </a:ext>
            </a:extLst>
          </p:cNvPr>
          <p:cNvSpPr/>
          <p:nvPr/>
        </p:nvSpPr>
        <p:spPr>
          <a:xfrm>
            <a:off x="9742838" y="716278"/>
            <a:ext cx="1755743" cy="20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FPGA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0838D68-0F46-D02A-D95D-4B4883CB4759}"/>
              </a:ext>
            </a:extLst>
          </p:cNvPr>
          <p:cNvSpPr/>
          <p:nvPr/>
        </p:nvSpPr>
        <p:spPr>
          <a:xfrm>
            <a:off x="3462624" y="743526"/>
            <a:ext cx="1755743" cy="20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THS4552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579D67-DF78-81BB-84AE-21031D916143}"/>
              </a:ext>
            </a:extLst>
          </p:cNvPr>
          <p:cNvSpPr/>
          <p:nvPr/>
        </p:nvSpPr>
        <p:spPr>
          <a:xfrm>
            <a:off x="591218" y="743527"/>
            <a:ext cx="1755743" cy="20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AFE5832LP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769AEBF-0D3B-BDC1-A1D9-C3BA6D4B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1" y="1496112"/>
            <a:ext cx="2471260" cy="5891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3377E22-E918-B794-1C5E-BBFBD42564EA}"/>
              </a:ext>
            </a:extLst>
          </p:cNvPr>
          <p:cNvSpPr/>
          <p:nvPr/>
        </p:nvSpPr>
        <p:spPr>
          <a:xfrm>
            <a:off x="6222398" y="743526"/>
            <a:ext cx="1755743" cy="20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ADS9217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D96F3D8-174D-037D-E014-2CD8DFDC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93" y="1488791"/>
            <a:ext cx="2269853" cy="5964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21512FB-DF29-6133-DF50-D7A0DA61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35" y="1488792"/>
            <a:ext cx="2614547" cy="5964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B2F5EC-EE26-FA10-8122-BCA7156D5ED7}"/>
              </a:ext>
            </a:extLst>
          </p:cNvPr>
          <p:cNvSpPr txBox="1"/>
          <p:nvPr/>
        </p:nvSpPr>
        <p:spPr>
          <a:xfrm>
            <a:off x="259080" y="3246120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I want to implement the CW circuit.</a:t>
            </a:r>
          </a:p>
          <a:p>
            <a:r>
              <a:rPr lang="en-US" altLang="ko-KR" dirty="0">
                <a:solidFill>
                  <a:srgbClr val="000000"/>
                </a:solidFill>
                <a:latin typeface="noto"/>
              </a:rPr>
              <a:t>I use AFE5832LP </a:t>
            </a:r>
            <a:r>
              <a:rPr lang="en-US" altLang="ko-KR" dirty="0">
                <a:solidFill>
                  <a:srgbClr val="000000"/>
                </a:solidFill>
                <a:latin typeface="noto"/>
                <a:sym typeface="Wingdings" panose="05000000000000000000" pitchFamily="2" charset="2"/>
              </a:rPr>
              <a:t> THS4552  ADS9217  FPGA.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The approximate input/output is shown in the figure above.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I would like to know the reference of R and C values of THS4552 and ADS9217 input output terminals. There is confusion because the EVM and reference circuit diagram R and C values received from TI are different. Please review it.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Attach a circuit Schematic. </a:t>
            </a:r>
            <a:r>
              <a:rPr lang="en-US" altLang="ko-KR" dirty="0">
                <a:solidFill>
                  <a:srgbClr val="000000"/>
                </a:solidFill>
                <a:latin typeface="noto"/>
              </a:rPr>
              <a:t>Thank you.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90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BCB41C-810E-2DC4-4F7D-DD386501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55" y="660463"/>
            <a:ext cx="9189451" cy="619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8E21E-90D7-7D8C-9617-ECCCAC3FFB7F}"/>
              </a:ext>
            </a:extLst>
          </p:cNvPr>
          <p:cNvSpPr txBox="1"/>
          <p:nvPr/>
        </p:nvSpPr>
        <p:spPr>
          <a:xfrm>
            <a:off x="255676" y="148514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noto"/>
              </a:rPr>
              <a:t>AFE5832LP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8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7041C0-829D-1C9B-60E2-FE972E36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16" y="585344"/>
            <a:ext cx="9884840" cy="6272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DB885-B8CE-FB05-6387-EDAE4285184F}"/>
              </a:ext>
            </a:extLst>
          </p:cNvPr>
          <p:cNvSpPr txBox="1"/>
          <p:nvPr/>
        </p:nvSpPr>
        <p:spPr>
          <a:xfrm>
            <a:off x="255676" y="148514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noto"/>
              </a:rPr>
              <a:t>CW(THS4552+ADS9217)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6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347803D-DC8B-8169-CD0D-AD7F2229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125"/>
            <a:ext cx="12192000" cy="523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972FD-5F30-C0E6-5BD2-56CF70A8B0B1}"/>
              </a:ext>
            </a:extLst>
          </p:cNvPr>
          <p:cNvSpPr txBox="1"/>
          <p:nvPr/>
        </p:nvSpPr>
        <p:spPr>
          <a:xfrm>
            <a:off x="255676" y="148514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noto"/>
              </a:rPr>
              <a:t>Question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969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162A81D-D933-D188-784B-5771396B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0" y="628049"/>
            <a:ext cx="8996300" cy="6100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040B0-FF30-E712-F080-70B30E499C03}"/>
              </a:ext>
            </a:extLst>
          </p:cNvPr>
          <p:cNvSpPr txBox="1"/>
          <p:nvPr/>
        </p:nvSpPr>
        <p:spPr>
          <a:xfrm>
            <a:off x="541020" y="135544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0000"/>
                </a:solidFill>
                <a:latin typeface="noto"/>
              </a:rPr>
              <a:t>Refference</a:t>
            </a:r>
            <a:r>
              <a:rPr lang="en-US" altLang="ko-KR" dirty="0">
                <a:solidFill>
                  <a:srgbClr val="000000"/>
                </a:solidFill>
                <a:latin typeface="noto"/>
              </a:rPr>
              <a:t> TI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19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40B0-FF30-E712-F080-70B30E499C03}"/>
              </a:ext>
            </a:extLst>
          </p:cNvPr>
          <p:cNvSpPr txBox="1"/>
          <p:nvPr/>
        </p:nvSpPr>
        <p:spPr>
          <a:xfrm>
            <a:off x="541020" y="12954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0000"/>
                </a:solidFill>
                <a:latin typeface="noto"/>
              </a:rPr>
              <a:t>Refference</a:t>
            </a:r>
            <a:r>
              <a:rPr lang="en-US" altLang="ko-KR" dirty="0">
                <a:solidFill>
                  <a:srgbClr val="000000"/>
                </a:solidFill>
                <a:latin typeface="noto"/>
              </a:rPr>
              <a:t> TI EVM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6DA87F-05CD-8850-F116-1E57359B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4" y="1348740"/>
            <a:ext cx="10399186" cy="36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99</Words>
  <Application>Microsoft Office PowerPoint</Application>
  <PresentationFormat>와이드스크린</PresentationFormat>
  <Paragraphs>34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noto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김정준</dc:creator>
  <cp:lastModifiedBy>rnd.Edgecare</cp:lastModifiedBy>
  <cp:revision>7</cp:revision>
  <dcterms:created xsi:type="dcterms:W3CDTF">2023-01-02T06:51:21Z</dcterms:created>
  <dcterms:modified xsi:type="dcterms:W3CDTF">2023-03-14T01:25:28Z</dcterms:modified>
</cp:coreProperties>
</file>