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C7FA-DF4D-4018-B059-ED07F20F486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F00-74D8-4AB4-BFC7-45573622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C7FA-DF4D-4018-B059-ED07F20F486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F00-74D8-4AB4-BFC7-45573622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6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C7FA-DF4D-4018-B059-ED07F20F486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F00-74D8-4AB4-BFC7-45573622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1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C7FA-DF4D-4018-B059-ED07F20F486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F00-74D8-4AB4-BFC7-45573622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5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C7FA-DF4D-4018-B059-ED07F20F486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F00-74D8-4AB4-BFC7-45573622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C7FA-DF4D-4018-B059-ED07F20F486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F00-74D8-4AB4-BFC7-45573622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C7FA-DF4D-4018-B059-ED07F20F486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F00-74D8-4AB4-BFC7-45573622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C7FA-DF4D-4018-B059-ED07F20F486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F00-74D8-4AB4-BFC7-45573622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C7FA-DF4D-4018-B059-ED07F20F486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F00-74D8-4AB4-BFC7-45573622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7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C7FA-DF4D-4018-B059-ED07F20F486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F00-74D8-4AB4-BFC7-45573622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5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C7FA-DF4D-4018-B059-ED07F20F486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F00-74D8-4AB4-BFC7-45573622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C7FA-DF4D-4018-B059-ED07F20F486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6F00-74D8-4AB4-BFC7-45573622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8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52400"/>
            <a:ext cx="92964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Double click next to “Idle” in the lower left of GUI opens a register log.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4054"/>
            <a:ext cx="8707122" cy="373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48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52400"/>
            <a:ext cx="92964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CW settings required and the register writes associated with this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752600"/>
            <a:ext cx="903492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10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0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on floppy icon to save a configuration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56" y="1600200"/>
            <a:ext cx="6724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133600" y="1295400"/>
            <a:ext cx="114300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38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cfg</a:t>
            </a:r>
            <a:r>
              <a:rPr lang="en-US" dirty="0" smtClean="0"/>
              <a:t> file will contain all LMK and DAC register settings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654"/>
            <a:ext cx="8229600" cy="404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43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Double click next to “Idle” in the lower left of GUI opens a register log. </vt:lpstr>
      <vt:lpstr>CW settings required and the register writes associated with this </vt:lpstr>
      <vt:lpstr>Click on floppy icon to save a configuration</vt:lpstr>
      <vt:lpstr>.cfg file will contain all LMK and DAC register settings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click next to “Idle” in the lower left of GUI opens a register log. </dc:title>
  <dc:creator>a0181823</dc:creator>
  <cp:lastModifiedBy>a0181823</cp:lastModifiedBy>
  <cp:revision>3</cp:revision>
  <dcterms:created xsi:type="dcterms:W3CDTF">2017-02-21T15:21:11Z</dcterms:created>
  <dcterms:modified xsi:type="dcterms:W3CDTF">2017-08-24T01:17:29Z</dcterms:modified>
</cp:coreProperties>
</file>