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5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6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9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6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9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7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8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41A4-6213-4C97-9F80-0EF9C65CBA75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1D91-60EA-4BCF-8E69-2349C93F6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1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61" y="16002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92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7418"/>
            <a:ext cx="8229600" cy="447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9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Seton, Jim</dc:creator>
  <cp:lastModifiedBy>Seton, Jim</cp:lastModifiedBy>
  <cp:revision>1</cp:revision>
  <dcterms:created xsi:type="dcterms:W3CDTF">2020-07-02T14:19:06Z</dcterms:created>
  <dcterms:modified xsi:type="dcterms:W3CDTF">2020-07-02T14:24:12Z</dcterms:modified>
</cp:coreProperties>
</file>