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00" d="100"/>
          <a:sy n="100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4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03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42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5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5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0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23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5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52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68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F00C-4737-46EA-8138-4D40FB04879F}" type="datetimeFigureOut">
              <a:rPr kumimoji="1" lang="ja-JP" altLang="en-US" smtClean="0"/>
              <a:t>2015/8/3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BCDF-7060-4A76-8A82-BDFD2D22FE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171575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819400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819400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3336839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665822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336324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984149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984149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5501588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5501073" y="2057400"/>
            <a:ext cx="1647825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148898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7148898" y="1457325"/>
            <a:ext cx="516924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7666337" y="1457325"/>
            <a:ext cx="0" cy="60007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819400" y="2124075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974624" y="2124075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336324" y="2124075"/>
            <a:ext cx="0" cy="600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V="1">
            <a:off x="2819400" y="2609850"/>
            <a:ext cx="516924" cy="95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2819400" y="3448050"/>
            <a:ext cx="2164749" cy="190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749249" y="2250043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20μs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7051" y="3086694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10</a:t>
            </a:r>
            <a:r>
              <a:rPr kumimoji="1" lang="en-US" altLang="ja-JP" dirty="0" smtClean="0"/>
              <a:t>0μs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1000μs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15962" y="353067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Pulse Interval 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06399" y="2707836"/>
            <a:ext cx="1521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Sampling time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67051" y="4857750"/>
            <a:ext cx="38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Customer’s sampling requirement of WAVEVSN-BRD-4.4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30246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井上真一</dc:creator>
  <cp:lastModifiedBy>井上真一</cp:lastModifiedBy>
  <cp:revision>2</cp:revision>
  <dcterms:created xsi:type="dcterms:W3CDTF">2015-08-03T10:38:12Z</dcterms:created>
  <dcterms:modified xsi:type="dcterms:W3CDTF">2015-08-03T10:47:06Z</dcterms:modified>
</cp:coreProperties>
</file>