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>
        <p:scale>
          <a:sx n="100" d="100"/>
          <a:sy n="100" d="100"/>
        </p:scale>
        <p:origin x="7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F00C-4737-46EA-8138-4D40FB04879F}" type="datetimeFigureOut">
              <a:rPr kumimoji="1" lang="ja-JP" altLang="en-US" smtClean="0"/>
              <a:t>2015/8/3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5BCDF-7060-4A76-8A82-BDFD2D22F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491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F00C-4737-46EA-8138-4D40FB04879F}" type="datetimeFigureOut">
              <a:rPr kumimoji="1" lang="ja-JP" altLang="en-US" smtClean="0"/>
              <a:t>2015/8/3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5BCDF-7060-4A76-8A82-BDFD2D22F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034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F00C-4737-46EA-8138-4D40FB04879F}" type="datetimeFigureOut">
              <a:rPr kumimoji="1" lang="ja-JP" altLang="en-US" smtClean="0"/>
              <a:t>2015/8/3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5BCDF-7060-4A76-8A82-BDFD2D22F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4424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F00C-4737-46EA-8138-4D40FB04879F}" type="datetimeFigureOut">
              <a:rPr kumimoji="1" lang="ja-JP" altLang="en-US" smtClean="0"/>
              <a:t>2015/8/3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5BCDF-7060-4A76-8A82-BDFD2D22F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562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F00C-4737-46EA-8138-4D40FB04879F}" type="datetimeFigureOut">
              <a:rPr kumimoji="1" lang="ja-JP" altLang="en-US" smtClean="0"/>
              <a:t>2015/8/3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5BCDF-7060-4A76-8A82-BDFD2D22F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0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F00C-4737-46EA-8138-4D40FB04879F}" type="datetimeFigureOut">
              <a:rPr kumimoji="1" lang="ja-JP" altLang="en-US" smtClean="0"/>
              <a:t>2015/8/3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5BCDF-7060-4A76-8A82-BDFD2D22F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8540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F00C-4737-46EA-8138-4D40FB04879F}" type="datetimeFigureOut">
              <a:rPr kumimoji="1" lang="ja-JP" altLang="en-US" smtClean="0"/>
              <a:t>2015/8/3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5BCDF-7060-4A76-8A82-BDFD2D22F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063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F00C-4737-46EA-8138-4D40FB04879F}" type="datetimeFigureOut">
              <a:rPr kumimoji="1" lang="ja-JP" altLang="en-US" smtClean="0"/>
              <a:t>2015/8/3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5BCDF-7060-4A76-8A82-BDFD2D22F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9231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F00C-4737-46EA-8138-4D40FB04879F}" type="datetimeFigureOut">
              <a:rPr kumimoji="1" lang="ja-JP" altLang="en-US" smtClean="0"/>
              <a:t>2015/8/3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5BCDF-7060-4A76-8A82-BDFD2D22F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0059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F00C-4737-46EA-8138-4D40FB04879F}" type="datetimeFigureOut">
              <a:rPr kumimoji="1" lang="ja-JP" altLang="en-US" smtClean="0"/>
              <a:t>2015/8/3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5BCDF-7060-4A76-8A82-BDFD2D22F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9520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F00C-4737-46EA-8138-4D40FB04879F}" type="datetimeFigureOut">
              <a:rPr kumimoji="1" lang="ja-JP" altLang="en-US" smtClean="0"/>
              <a:t>2015/8/3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5BCDF-7060-4A76-8A82-BDFD2D22F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0689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5F00C-4737-46EA-8138-4D40FB04879F}" type="datetimeFigureOut">
              <a:rPr kumimoji="1" lang="ja-JP" altLang="en-US" smtClean="0"/>
              <a:t>2015/8/3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5BCDF-7060-4A76-8A82-BDFD2D22F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796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1171575" y="2057400"/>
            <a:ext cx="1647825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2819400" y="1457325"/>
            <a:ext cx="0" cy="600075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2819400" y="1457325"/>
            <a:ext cx="516924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3336839" y="1457325"/>
            <a:ext cx="0" cy="600075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7665822" y="2057400"/>
            <a:ext cx="1647825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3336324" y="2057400"/>
            <a:ext cx="1647825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4984149" y="1457325"/>
            <a:ext cx="0" cy="600075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4984149" y="1457325"/>
            <a:ext cx="516924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5501588" y="1457325"/>
            <a:ext cx="0" cy="600075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5501073" y="2057400"/>
            <a:ext cx="1647825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7148898" y="1457325"/>
            <a:ext cx="0" cy="600075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7148898" y="1457325"/>
            <a:ext cx="516924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7666337" y="1457325"/>
            <a:ext cx="0" cy="600075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2819400" y="2124075"/>
            <a:ext cx="0" cy="15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4974624" y="2124075"/>
            <a:ext cx="0" cy="15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3336324" y="2124075"/>
            <a:ext cx="0" cy="6000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 flipV="1">
            <a:off x="2819400" y="2609850"/>
            <a:ext cx="516924" cy="952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flipV="1">
            <a:off x="2819400" y="3448050"/>
            <a:ext cx="2164749" cy="1905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2749249" y="2250043"/>
            <a:ext cx="657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20μs</a:t>
            </a:r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067051" y="3086694"/>
            <a:ext cx="171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10</a:t>
            </a:r>
            <a:r>
              <a:rPr kumimoji="1" lang="en-US" altLang="ja-JP" dirty="0" smtClean="0"/>
              <a:t>0μs</a:t>
            </a:r>
            <a:r>
              <a:rPr kumimoji="1" lang="ja-JP" altLang="en-US" dirty="0" smtClean="0"/>
              <a:t>～</a:t>
            </a:r>
            <a:r>
              <a:rPr kumimoji="1" lang="en-US" altLang="ja-JP" dirty="0" smtClean="0"/>
              <a:t>1000μs</a:t>
            </a:r>
            <a:endParaRPr kumimoji="1"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115962" y="3530677"/>
            <a:ext cx="171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Pulse Interval 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806399" y="2707836"/>
            <a:ext cx="1521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Sampling time</a:t>
            </a:r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067051" y="4857750"/>
            <a:ext cx="38433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/>
              <a:t>Customer’s sampling requirement of WAVEVSN-BRD-4.4 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230246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13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井上真一</dc:creator>
  <cp:lastModifiedBy>井上真一</cp:lastModifiedBy>
  <cp:revision>2</cp:revision>
  <dcterms:created xsi:type="dcterms:W3CDTF">2015-08-03T10:38:12Z</dcterms:created>
  <dcterms:modified xsi:type="dcterms:W3CDTF">2015-08-03T10:47:06Z</dcterms:modified>
</cp:coreProperties>
</file>