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7E23-73C6-45D9-9C03-81F7994B6609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EF6-5190-4B65-8649-C9381C4B1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705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7E23-73C6-45D9-9C03-81F7994B6609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EF6-5190-4B65-8649-C9381C4B1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701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7E23-73C6-45D9-9C03-81F7994B6609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EF6-5190-4B65-8649-C9381C4B1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97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7E23-73C6-45D9-9C03-81F7994B6609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EF6-5190-4B65-8649-C9381C4B1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256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7E23-73C6-45D9-9C03-81F7994B6609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EF6-5190-4B65-8649-C9381C4B1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52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7E23-73C6-45D9-9C03-81F7994B6609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EF6-5190-4B65-8649-C9381C4B1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697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7E23-73C6-45D9-9C03-81F7994B6609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EF6-5190-4B65-8649-C9381C4B1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126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7E23-73C6-45D9-9C03-81F7994B6609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EF6-5190-4B65-8649-C9381C4B1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05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7E23-73C6-45D9-9C03-81F7994B6609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EF6-5190-4B65-8649-C9381C4B1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44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7E23-73C6-45D9-9C03-81F7994B6609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EF6-5190-4B65-8649-C9381C4B1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799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7E23-73C6-45D9-9C03-81F7994B6609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7CEF6-5190-4B65-8649-C9381C4B1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586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67E23-73C6-45D9-9C03-81F7994B6609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7CEF6-5190-4B65-8649-C9381C4B1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242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0"/>
            <a:ext cx="8509928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859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a0181823</dc:creator>
  <cp:lastModifiedBy>a0181823</cp:lastModifiedBy>
  <cp:revision>1</cp:revision>
  <dcterms:created xsi:type="dcterms:W3CDTF">2016-11-03T19:35:31Z</dcterms:created>
  <dcterms:modified xsi:type="dcterms:W3CDTF">2016-11-03T19:36:39Z</dcterms:modified>
</cp:coreProperties>
</file>