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6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1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9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1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3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9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8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2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2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DAC SPURIOUS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6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arika Shrivastava\Work\FRA\Testing\DAC spurious\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" y="76199"/>
            <a:ext cx="5478262" cy="350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Sarika Shrivastava\Work\FRA\Testing\DAC spurious\F FSV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09" y="3581400"/>
            <a:ext cx="4676775" cy="32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CODE=F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8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arika Shrivastava\Work\FRA\Testing\DAC spurious\7 FSV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7" y="2971800"/>
            <a:ext cx="5262563" cy="36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arika Shrivastava\Work\FRA\Testing\DAC spurious\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6"/>
            <a:ext cx="6154737" cy="333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4343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CODE=7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5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arika Shrivastava\Work\FRA\Testing\DAC spurious\A FSV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3361384"/>
            <a:ext cx="4968875" cy="34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Sarika Shrivastava\Work\FRA\Testing\DAC spurious\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41470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1066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CODE=A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5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arika Shrivastava\Work\FRA\Testing\DAC spurious\5 FSV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54" y="3429000"/>
            <a:ext cx="5203546" cy="34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arika Shrivastava\Work\FRA\Testing\DAC spurious\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4975" cy="360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114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CODE=5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5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DAC SPURIOUS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 SPURIOUS</dc:title>
  <dc:creator>cdot</dc:creator>
  <cp:lastModifiedBy>cdot</cp:lastModifiedBy>
  <cp:revision>3</cp:revision>
  <dcterms:created xsi:type="dcterms:W3CDTF">2017-07-25T03:50:59Z</dcterms:created>
  <dcterms:modified xsi:type="dcterms:W3CDTF">2017-07-25T04:52:51Z</dcterms:modified>
</cp:coreProperties>
</file>